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56" r:id="rId2"/>
    <p:sldId id="265" r:id="rId3"/>
    <p:sldId id="257" r:id="rId4"/>
    <p:sldId id="258" r:id="rId5"/>
    <p:sldId id="259" r:id="rId6"/>
    <p:sldId id="269" r:id="rId7"/>
    <p:sldId id="260" r:id="rId8"/>
    <p:sldId id="261" r:id="rId9"/>
    <p:sldId id="262" r:id="rId10"/>
    <p:sldId id="263" r:id="rId11"/>
    <p:sldId id="264" r:id="rId12"/>
    <p:sldId id="270" r:id="rId13"/>
    <p:sldId id="266" r:id="rId14"/>
    <p:sldId id="267" r:id="rId15"/>
    <p:sldId id="268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17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7C1815-2F3C-D545-803D-51AD1C0D2293}" type="datetimeFigureOut">
              <a:rPr lang="en-US" smtClean="0"/>
              <a:t>7/19/13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DF85D3-37E1-7E4B-92ED-E23AEA760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1124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19ABE-B1B0-0E41-A984-ED47B34DEB3A}" type="datetimeFigureOut">
              <a:rPr lang="en-US" smtClean="0"/>
              <a:t>7/19/13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1222F2-ED68-A844-B6BA-1EEBCB1D5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1490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222F2-ED68-A844-B6BA-1EEBCB1D518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4103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Action packed, speed involved, certificate at</a:t>
            </a:r>
            <a:r>
              <a:rPr lang="en-US" baseline="0" dirty="0" smtClean="0"/>
              <a:t> the end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222F2-ED68-A844-B6BA-1EEBCB1D518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5013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222F2-ED68-A844-B6BA-1EEBCB1D518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6435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Look for games in popular TV</a:t>
            </a:r>
            <a:r>
              <a:rPr lang="en-US" baseline="0" dirty="0" smtClean="0"/>
              <a:t> show websites.  Look for games, scroll all the way to the bottom of the screen.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222F2-ED68-A844-B6BA-1EEBCB1D518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5432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Google</a:t>
            </a:r>
            <a:r>
              <a:rPr lang="en-US" baseline="0" dirty="0" smtClean="0"/>
              <a:t> specific things, government sites often have pages for students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222F2-ED68-A844-B6BA-1EEBCB1D518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1386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 adult must be a recruiter for this</a:t>
            </a:r>
            <a:r>
              <a:rPr lang="en-US" baseline="0" dirty="0" smtClean="0"/>
              <a:t> game but it is a fantastic game for students.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222F2-ED68-A844-B6BA-1EEBCB1D518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0410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Sometimes the games are not “games” but look for children’s interest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222F2-ED68-A844-B6BA-1EEBCB1D518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8121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NASA has games</a:t>
            </a:r>
            <a:r>
              <a:rPr lang="en-US" baseline="0" dirty="0" smtClean="0"/>
              <a:t> for younger students, but not older students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222F2-ED68-A844-B6BA-1EEBCB1D518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8600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Yes, it is true,</a:t>
            </a:r>
            <a:r>
              <a:rPr lang="en-US" baseline="0" dirty="0" smtClean="0"/>
              <a:t> Garfield has neat things on this site.  Check out the “Knowledge Box”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222F2-ED68-A844-B6BA-1EEBCB1D518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505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53" name="Group 52"/>
          <p:cNvGrpSpPr/>
          <p:nvPr/>
        </p:nvGrpSpPr>
        <p:grpSpPr>
          <a:xfrm>
            <a:off x="103644" y="1997845"/>
            <a:ext cx="9264100" cy="3669157"/>
            <a:chOff x="103644" y="1997845"/>
            <a:chExt cx="9264100" cy="3669157"/>
          </a:xfrm>
        </p:grpSpPr>
        <p:sp>
          <p:nvSpPr>
            <p:cNvPr id="21" name="Freeform 20"/>
            <p:cNvSpPr/>
            <p:nvPr/>
          </p:nvSpPr>
          <p:spPr>
            <a:xfrm rot="15669120">
              <a:off x="3703491" y="-842257"/>
              <a:ext cx="2064406" cy="9264100"/>
            </a:xfrm>
            <a:custGeom>
              <a:avLst/>
              <a:gdLst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1503 w 2209695"/>
                <a:gd name="connsiteY10" fmla="*/ 8780893 h 9154402"/>
                <a:gd name="connsiteX11" fmla="*/ 0 w 2209695"/>
                <a:gd name="connsiteY11" fmla="*/ 1104848 h 9154402"/>
                <a:gd name="connsiteX12" fmla="*/ 323604 w 2209695"/>
                <a:gd name="connsiteY12" fmla="*/ 323603 h 9154402"/>
                <a:gd name="connsiteX13" fmla="*/ 1104850 w 2209695"/>
                <a:gd name="connsiteY13" fmla="*/ 2 h 9154402"/>
                <a:gd name="connsiteX14" fmla="*/ 1104848 w 2209695"/>
                <a:gd name="connsiteY14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1503 w 2209695"/>
                <a:gd name="connsiteY9" fmla="*/ 8780893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1503 w 2209695"/>
                <a:gd name="connsiteY8" fmla="*/ 8780893 h 9154402"/>
                <a:gd name="connsiteX9" fmla="*/ 0 w 2209695"/>
                <a:gd name="connsiteY9" fmla="*/ 1104848 h 9154402"/>
                <a:gd name="connsiteX10" fmla="*/ 323604 w 2209695"/>
                <a:gd name="connsiteY10" fmla="*/ 323603 h 9154402"/>
                <a:gd name="connsiteX11" fmla="*/ 1104850 w 2209695"/>
                <a:gd name="connsiteY11" fmla="*/ 2 h 9154402"/>
                <a:gd name="connsiteX12" fmla="*/ 1104848 w 2209695"/>
                <a:gd name="connsiteY12" fmla="*/ 0 h 9154402"/>
                <a:gd name="connsiteX0" fmla="*/ 1144487 w 2249334"/>
                <a:gd name="connsiteY0" fmla="*/ 0 h 9154755"/>
                <a:gd name="connsiteX1" fmla="*/ 1144487 w 2249334"/>
                <a:gd name="connsiteY1" fmla="*/ 0 h 9154755"/>
                <a:gd name="connsiteX2" fmla="*/ 1925732 w 2249334"/>
                <a:gd name="connsiteY2" fmla="*/ 323604 h 9154755"/>
                <a:gd name="connsiteX3" fmla="*/ 2249333 w 2249334"/>
                <a:gd name="connsiteY3" fmla="*/ 1104850 h 9154755"/>
                <a:gd name="connsiteX4" fmla="*/ 2249334 w 2249334"/>
                <a:gd name="connsiteY4" fmla="*/ 9154402 h 9154755"/>
                <a:gd name="connsiteX5" fmla="*/ 2249334 w 2249334"/>
                <a:gd name="connsiteY5" fmla="*/ 9154402 h 9154755"/>
                <a:gd name="connsiteX6" fmla="*/ 2249334 w 2249334"/>
                <a:gd name="connsiteY6" fmla="*/ 9154402 h 9154755"/>
                <a:gd name="connsiteX7" fmla="*/ 0 w 2249334"/>
                <a:gd name="connsiteY7" fmla="*/ 9154755 h 9154755"/>
                <a:gd name="connsiteX8" fmla="*/ 41142 w 2249334"/>
                <a:gd name="connsiteY8" fmla="*/ 8780893 h 9154755"/>
                <a:gd name="connsiteX9" fmla="*/ 39639 w 2249334"/>
                <a:gd name="connsiteY9" fmla="*/ 1104848 h 9154755"/>
                <a:gd name="connsiteX10" fmla="*/ 363243 w 2249334"/>
                <a:gd name="connsiteY10" fmla="*/ 323603 h 9154755"/>
                <a:gd name="connsiteX11" fmla="*/ 1144489 w 2249334"/>
                <a:gd name="connsiteY11" fmla="*/ 2 h 9154755"/>
                <a:gd name="connsiteX12" fmla="*/ 1144487 w 2249334"/>
                <a:gd name="connsiteY12" fmla="*/ 0 h 9154755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1503 w 2209695"/>
                <a:gd name="connsiteY7" fmla="*/ 8780893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37157 w 2209695"/>
                <a:gd name="connsiteY7" fmla="*/ 8792966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37157 w 2301135"/>
                <a:gd name="connsiteY0" fmla="*/ 8792966 h 9245842"/>
                <a:gd name="connsiteX1" fmla="*/ 0 w 2301135"/>
                <a:gd name="connsiteY1" fmla="*/ 1104848 h 9245842"/>
                <a:gd name="connsiteX2" fmla="*/ 323604 w 2301135"/>
                <a:gd name="connsiteY2" fmla="*/ 323603 h 9245842"/>
                <a:gd name="connsiteX3" fmla="*/ 1104850 w 2301135"/>
                <a:gd name="connsiteY3" fmla="*/ 2 h 9245842"/>
                <a:gd name="connsiteX4" fmla="*/ 1104848 w 2301135"/>
                <a:gd name="connsiteY4" fmla="*/ 0 h 9245842"/>
                <a:gd name="connsiteX5" fmla="*/ 1104848 w 2301135"/>
                <a:gd name="connsiteY5" fmla="*/ 0 h 9245842"/>
                <a:gd name="connsiteX6" fmla="*/ 1886093 w 2301135"/>
                <a:gd name="connsiteY6" fmla="*/ 323604 h 9245842"/>
                <a:gd name="connsiteX7" fmla="*/ 2209694 w 2301135"/>
                <a:gd name="connsiteY7" fmla="*/ 1104850 h 9245842"/>
                <a:gd name="connsiteX8" fmla="*/ 2209695 w 2301135"/>
                <a:gd name="connsiteY8" fmla="*/ 9154402 h 9245842"/>
                <a:gd name="connsiteX9" fmla="*/ 2209695 w 2301135"/>
                <a:gd name="connsiteY9" fmla="*/ 9154402 h 9245842"/>
                <a:gd name="connsiteX10" fmla="*/ 2301135 w 2301135"/>
                <a:gd name="connsiteY10" fmla="*/ 9245842 h 9245842"/>
                <a:gd name="connsiteX0" fmla="*/ 37157 w 2209695"/>
                <a:gd name="connsiteY0" fmla="*/ 8792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67397 w 2209695"/>
                <a:gd name="connsiteY0" fmla="*/ 8829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695" h="9154402">
                  <a:moveTo>
                    <a:pt x="67397" y="8829966"/>
                  </a:moveTo>
                  <a:lnTo>
                    <a:pt x="0" y="1104848"/>
                  </a:lnTo>
                  <a:cubicBezTo>
                    <a:pt x="0" y="811824"/>
                    <a:pt x="116404" y="530802"/>
                    <a:pt x="323604" y="323603"/>
                  </a:cubicBezTo>
                  <a:cubicBezTo>
                    <a:pt x="530804" y="116404"/>
                    <a:pt x="811826" y="1"/>
                    <a:pt x="1104850" y="2"/>
                  </a:cubicBezTo>
                  <a:lnTo>
                    <a:pt x="1104848" y="0"/>
                  </a:lnTo>
                  <a:lnTo>
                    <a:pt x="1104848" y="0"/>
                  </a:lnTo>
                  <a:cubicBezTo>
                    <a:pt x="1397872" y="0"/>
                    <a:pt x="1678894" y="116404"/>
                    <a:pt x="1886093" y="323604"/>
                  </a:cubicBezTo>
                  <a:cubicBezTo>
                    <a:pt x="2093292" y="530804"/>
                    <a:pt x="2209695" y="811826"/>
                    <a:pt x="2209694" y="1104850"/>
                  </a:cubicBezTo>
                  <a:cubicBezTo>
                    <a:pt x="2209694" y="3788034"/>
                    <a:pt x="2209695" y="6471218"/>
                    <a:pt x="2209695" y="9154402"/>
                  </a:cubicBezTo>
                  <a:lnTo>
                    <a:pt x="2209695" y="9154402"/>
                  </a:lnTo>
                </a:path>
              </a:pathLst>
            </a:custGeom>
            <a:solidFill>
              <a:srgbClr val="073779">
                <a:alpha val="80000"/>
              </a:srgbClr>
            </a:solidFill>
            <a:ln w="25400">
              <a:solidFill>
                <a:schemeClr val="accent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 rot="15660000">
              <a:off x="5179560" y="1579153"/>
              <a:ext cx="1040884" cy="7134813"/>
            </a:xfrm>
            <a:custGeom>
              <a:avLst/>
              <a:gdLst>
                <a:gd name="connsiteX0" fmla="*/ 498324 w 996648"/>
                <a:gd name="connsiteY0" fmla="*/ 0 h 6971904"/>
                <a:gd name="connsiteX1" fmla="*/ 498324 w 996648"/>
                <a:gd name="connsiteY1" fmla="*/ 0 h 6971904"/>
                <a:gd name="connsiteX2" fmla="*/ 850692 w 996648"/>
                <a:gd name="connsiteY2" fmla="*/ 145956 h 6971904"/>
                <a:gd name="connsiteX3" fmla="*/ 996647 w 996648"/>
                <a:gd name="connsiteY3" fmla="*/ 498325 h 6971904"/>
                <a:gd name="connsiteX4" fmla="*/ 996648 w 996648"/>
                <a:gd name="connsiteY4" fmla="*/ 6971904 h 6971904"/>
                <a:gd name="connsiteX5" fmla="*/ 996648 w 996648"/>
                <a:gd name="connsiteY5" fmla="*/ 6971904 h 6971904"/>
                <a:gd name="connsiteX6" fmla="*/ 996648 w 996648"/>
                <a:gd name="connsiteY6" fmla="*/ 6971904 h 6971904"/>
                <a:gd name="connsiteX7" fmla="*/ 0 w 996648"/>
                <a:gd name="connsiteY7" fmla="*/ 6971904 h 6971904"/>
                <a:gd name="connsiteX8" fmla="*/ 0 w 996648"/>
                <a:gd name="connsiteY8" fmla="*/ 6971904 h 6971904"/>
                <a:gd name="connsiteX9" fmla="*/ 0 w 996648"/>
                <a:gd name="connsiteY9" fmla="*/ 6971904 h 6971904"/>
                <a:gd name="connsiteX10" fmla="*/ 0 w 996648"/>
                <a:gd name="connsiteY10" fmla="*/ 498324 h 6971904"/>
                <a:gd name="connsiteX11" fmla="*/ 145956 w 996648"/>
                <a:gd name="connsiteY11" fmla="*/ 145956 h 6971904"/>
                <a:gd name="connsiteX12" fmla="*/ 498325 w 996648"/>
                <a:gd name="connsiteY12" fmla="*/ 1 h 6971904"/>
                <a:gd name="connsiteX13" fmla="*/ 498324 w 996648"/>
                <a:gd name="connsiteY13" fmla="*/ 0 h 6971904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996648 w 1051569"/>
                <a:gd name="connsiteY5" fmla="*/ 6971904 h 7134903"/>
                <a:gd name="connsiteX6" fmla="*/ 1051569 w 1051569"/>
                <a:gd name="connsiteY6" fmla="*/ 7134903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6971904 h 7134903"/>
                <a:gd name="connsiteX10" fmla="*/ 0 w 1051569"/>
                <a:gd name="connsiteY10" fmla="*/ 498324 h 7134903"/>
                <a:gd name="connsiteX11" fmla="*/ 145956 w 1051569"/>
                <a:gd name="connsiteY11" fmla="*/ 145956 h 7134903"/>
                <a:gd name="connsiteX12" fmla="*/ 498325 w 1051569"/>
                <a:gd name="connsiteY12" fmla="*/ 1 h 7134903"/>
                <a:gd name="connsiteX13" fmla="*/ 498324 w 1051569"/>
                <a:gd name="connsiteY13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1051569 w 1051569"/>
                <a:gd name="connsiteY5" fmla="*/ 7134903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498324 h 7134903"/>
                <a:gd name="connsiteX10" fmla="*/ 145956 w 1051569"/>
                <a:gd name="connsiteY10" fmla="*/ 145956 h 7134903"/>
                <a:gd name="connsiteX11" fmla="*/ 498325 w 1051569"/>
                <a:gd name="connsiteY11" fmla="*/ 1 h 7134903"/>
                <a:gd name="connsiteX12" fmla="*/ 498324 w 1051569"/>
                <a:gd name="connsiteY12" fmla="*/ 0 h 7134903"/>
                <a:gd name="connsiteX0" fmla="*/ 498324 w 1217677"/>
                <a:gd name="connsiteY0" fmla="*/ 0 h 7134903"/>
                <a:gd name="connsiteX1" fmla="*/ 498324 w 1217677"/>
                <a:gd name="connsiteY1" fmla="*/ 0 h 7134903"/>
                <a:gd name="connsiteX2" fmla="*/ 850692 w 1217677"/>
                <a:gd name="connsiteY2" fmla="*/ 145956 h 7134903"/>
                <a:gd name="connsiteX3" fmla="*/ 996647 w 1217677"/>
                <a:gd name="connsiteY3" fmla="*/ 498325 h 7134903"/>
                <a:gd name="connsiteX4" fmla="*/ 1051569 w 1217677"/>
                <a:gd name="connsiteY4" fmla="*/ 7134903 h 7134903"/>
                <a:gd name="connsiteX5" fmla="*/ 0 w 1217677"/>
                <a:gd name="connsiteY5" fmla="*/ 6971904 h 7134903"/>
                <a:gd name="connsiteX6" fmla="*/ 0 w 1217677"/>
                <a:gd name="connsiteY6" fmla="*/ 6971904 h 7134903"/>
                <a:gd name="connsiteX7" fmla="*/ 0 w 1217677"/>
                <a:gd name="connsiteY7" fmla="*/ 6971904 h 7134903"/>
                <a:gd name="connsiteX8" fmla="*/ 0 w 1217677"/>
                <a:gd name="connsiteY8" fmla="*/ 498324 h 7134903"/>
                <a:gd name="connsiteX9" fmla="*/ 145956 w 1217677"/>
                <a:gd name="connsiteY9" fmla="*/ 145956 h 7134903"/>
                <a:gd name="connsiteX10" fmla="*/ 498325 w 1217677"/>
                <a:gd name="connsiteY10" fmla="*/ 1 h 7134903"/>
                <a:gd name="connsiteX11" fmla="*/ 498324 w 1217677"/>
                <a:gd name="connsiteY11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1051569 w 1051569"/>
                <a:gd name="connsiteY4" fmla="*/ 7134903 h 7134903"/>
                <a:gd name="connsiteX5" fmla="*/ 0 w 1051569"/>
                <a:gd name="connsiteY5" fmla="*/ 6971904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498324 h 7134903"/>
                <a:gd name="connsiteX9" fmla="*/ 145956 w 1051569"/>
                <a:gd name="connsiteY9" fmla="*/ 145956 h 7134903"/>
                <a:gd name="connsiteX10" fmla="*/ 498325 w 1051569"/>
                <a:gd name="connsiteY10" fmla="*/ 1 h 7134903"/>
                <a:gd name="connsiteX11" fmla="*/ 498324 w 1051569"/>
                <a:gd name="connsiteY11" fmla="*/ 0 h 7134903"/>
                <a:gd name="connsiteX0" fmla="*/ 0 w 1143009"/>
                <a:gd name="connsiteY0" fmla="*/ 6971904 h 7226343"/>
                <a:gd name="connsiteX1" fmla="*/ 0 w 1143009"/>
                <a:gd name="connsiteY1" fmla="*/ 6971904 h 7226343"/>
                <a:gd name="connsiteX2" fmla="*/ 0 w 1143009"/>
                <a:gd name="connsiteY2" fmla="*/ 6971904 h 7226343"/>
                <a:gd name="connsiteX3" fmla="*/ 0 w 1143009"/>
                <a:gd name="connsiteY3" fmla="*/ 498324 h 7226343"/>
                <a:gd name="connsiteX4" fmla="*/ 145956 w 1143009"/>
                <a:gd name="connsiteY4" fmla="*/ 145956 h 7226343"/>
                <a:gd name="connsiteX5" fmla="*/ 498325 w 1143009"/>
                <a:gd name="connsiteY5" fmla="*/ 1 h 7226343"/>
                <a:gd name="connsiteX6" fmla="*/ 498324 w 1143009"/>
                <a:gd name="connsiteY6" fmla="*/ 0 h 7226343"/>
                <a:gd name="connsiteX7" fmla="*/ 498324 w 1143009"/>
                <a:gd name="connsiteY7" fmla="*/ 0 h 7226343"/>
                <a:gd name="connsiteX8" fmla="*/ 850692 w 1143009"/>
                <a:gd name="connsiteY8" fmla="*/ 145956 h 7226343"/>
                <a:gd name="connsiteX9" fmla="*/ 996647 w 1143009"/>
                <a:gd name="connsiteY9" fmla="*/ 498325 h 7226343"/>
                <a:gd name="connsiteX10" fmla="*/ 1143009 w 1143009"/>
                <a:gd name="connsiteY10" fmla="*/ 7226343 h 7226343"/>
                <a:gd name="connsiteX0" fmla="*/ 0 w 1095577"/>
                <a:gd name="connsiteY0" fmla="*/ 6971904 h 7197301"/>
                <a:gd name="connsiteX1" fmla="*/ 0 w 1095577"/>
                <a:gd name="connsiteY1" fmla="*/ 6971904 h 7197301"/>
                <a:gd name="connsiteX2" fmla="*/ 0 w 1095577"/>
                <a:gd name="connsiteY2" fmla="*/ 6971904 h 7197301"/>
                <a:gd name="connsiteX3" fmla="*/ 0 w 1095577"/>
                <a:gd name="connsiteY3" fmla="*/ 498324 h 7197301"/>
                <a:gd name="connsiteX4" fmla="*/ 145956 w 1095577"/>
                <a:gd name="connsiteY4" fmla="*/ 145956 h 7197301"/>
                <a:gd name="connsiteX5" fmla="*/ 498325 w 1095577"/>
                <a:gd name="connsiteY5" fmla="*/ 1 h 7197301"/>
                <a:gd name="connsiteX6" fmla="*/ 498324 w 1095577"/>
                <a:gd name="connsiteY6" fmla="*/ 0 h 7197301"/>
                <a:gd name="connsiteX7" fmla="*/ 498324 w 1095577"/>
                <a:gd name="connsiteY7" fmla="*/ 0 h 7197301"/>
                <a:gd name="connsiteX8" fmla="*/ 850692 w 1095577"/>
                <a:gd name="connsiteY8" fmla="*/ 145956 h 7197301"/>
                <a:gd name="connsiteX9" fmla="*/ 996647 w 1095577"/>
                <a:gd name="connsiteY9" fmla="*/ 498325 h 7197301"/>
                <a:gd name="connsiteX10" fmla="*/ 1095577 w 1095577"/>
                <a:gd name="connsiteY10" fmla="*/ 7197301 h 7197301"/>
                <a:gd name="connsiteX0" fmla="*/ 0 w 1045874"/>
                <a:gd name="connsiteY0" fmla="*/ 6971904 h 7103308"/>
                <a:gd name="connsiteX1" fmla="*/ 0 w 1045874"/>
                <a:gd name="connsiteY1" fmla="*/ 6971904 h 7103308"/>
                <a:gd name="connsiteX2" fmla="*/ 0 w 1045874"/>
                <a:gd name="connsiteY2" fmla="*/ 6971904 h 7103308"/>
                <a:gd name="connsiteX3" fmla="*/ 0 w 1045874"/>
                <a:gd name="connsiteY3" fmla="*/ 498324 h 7103308"/>
                <a:gd name="connsiteX4" fmla="*/ 145956 w 1045874"/>
                <a:gd name="connsiteY4" fmla="*/ 145956 h 7103308"/>
                <a:gd name="connsiteX5" fmla="*/ 498325 w 1045874"/>
                <a:gd name="connsiteY5" fmla="*/ 1 h 7103308"/>
                <a:gd name="connsiteX6" fmla="*/ 498324 w 1045874"/>
                <a:gd name="connsiteY6" fmla="*/ 0 h 7103308"/>
                <a:gd name="connsiteX7" fmla="*/ 498324 w 1045874"/>
                <a:gd name="connsiteY7" fmla="*/ 0 h 7103308"/>
                <a:gd name="connsiteX8" fmla="*/ 850692 w 1045874"/>
                <a:gd name="connsiteY8" fmla="*/ 145956 h 7103308"/>
                <a:gd name="connsiteX9" fmla="*/ 996647 w 1045874"/>
                <a:gd name="connsiteY9" fmla="*/ 498325 h 7103308"/>
                <a:gd name="connsiteX10" fmla="*/ 1045874 w 1045874"/>
                <a:gd name="connsiteY10" fmla="*/ 7103308 h 7103308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0884" h="7134813">
                  <a:moveTo>
                    <a:pt x="0" y="6971904"/>
                  </a:moveTo>
                  <a:lnTo>
                    <a:pt x="0" y="6971904"/>
                  </a:lnTo>
                  <a:lnTo>
                    <a:pt x="0" y="6971904"/>
                  </a:lnTo>
                  <a:lnTo>
                    <a:pt x="0" y="498324"/>
                  </a:lnTo>
                  <a:cubicBezTo>
                    <a:pt x="0" y="366160"/>
                    <a:pt x="52502" y="239410"/>
                    <a:pt x="145956" y="145956"/>
                  </a:cubicBezTo>
                  <a:cubicBezTo>
                    <a:pt x="239410" y="52502"/>
                    <a:pt x="366161" y="1"/>
                    <a:pt x="498325" y="1"/>
                  </a:cubicBezTo>
                  <a:lnTo>
                    <a:pt x="498324" y="0"/>
                  </a:lnTo>
                  <a:lnTo>
                    <a:pt x="498324" y="0"/>
                  </a:lnTo>
                  <a:cubicBezTo>
                    <a:pt x="630488" y="0"/>
                    <a:pt x="757238" y="52502"/>
                    <a:pt x="850692" y="145956"/>
                  </a:cubicBezTo>
                  <a:cubicBezTo>
                    <a:pt x="944146" y="239410"/>
                    <a:pt x="996647" y="366161"/>
                    <a:pt x="996647" y="498325"/>
                  </a:cubicBezTo>
                  <a:cubicBezTo>
                    <a:pt x="1030126" y="1663149"/>
                    <a:pt x="1037566" y="5867764"/>
                    <a:pt x="1040884" y="7134813"/>
                  </a:cubicBezTo>
                </a:path>
              </a:pathLst>
            </a:custGeom>
            <a:solidFill>
              <a:schemeClr val="tx2">
                <a:alpha val="60000"/>
              </a:schemeClr>
            </a:solidFill>
            <a:ln>
              <a:solidFill>
                <a:schemeClr val="bg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6" name="Freeform 25"/>
            <p:cNvSpPr/>
            <p:nvPr/>
          </p:nvSpPr>
          <p:spPr>
            <a:xfrm rot="15660000">
              <a:off x="6127955" y="-68851"/>
              <a:ext cx="932370" cy="5296611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5534 w 962833"/>
                <a:gd name="connsiteY2" fmla="*/ 6164375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5534" y="6164375"/>
                  </a:lnTo>
                  <a:cubicBezTo>
                    <a:pt x="3689" y="4261983"/>
                    <a:pt x="1845" y="2359592"/>
                    <a:pt x="0" y="457200"/>
                  </a:cubicBez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chemeClr val="tx2">
                <a:alpha val="5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 rot="15660000">
              <a:off x="5624128" y="-611284"/>
              <a:ext cx="962833" cy="6320186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0" y="6172200"/>
                  </a:lnTo>
                  <a:lnTo>
                    <a:pt x="0" y="457200"/>
                  </a:ln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rgbClr val="073779">
                <a:alpha val="50000"/>
              </a:srgbClr>
            </a:solidFill>
            <a:ln w="25400">
              <a:solidFill>
                <a:schemeClr val="accent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7"/>
            <p:cNvSpPr/>
            <p:nvPr/>
          </p:nvSpPr>
          <p:spPr>
            <a:xfrm rot="15660000">
              <a:off x="6395227" y="-278516"/>
              <a:ext cx="552099" cy="5104822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2099" h="5109912">
                  <a:moveTo>
                    <a:pt x="0" y="5016061"/>
                  </a:moveTo>
                  <a:lnTo>
                    <a:pt x="0" y="5016061"/>
                  </a:lnTo>
                  <a:lnTo>
                    <a:pt x="0" y="251460"/>
                  </a:ln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36054" y="5039297"/>
                    <a:pt x="552099" y="5109912"/>
                  </a:cubicBezTo>
                </a:path>
              </a:pathLst>
            </a:custGeom>
            <a:solidFill>
              <a:schemeClr val="accent1">
                <a:alpha val="30000"/>
              </a:schemeClr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 rot="15660000">
              <a:off x="7468755" y="1178808"/>
              <a:ext cx="536285" cy="2936001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328 w 552099"/>
                <a:gd name="connsiteY1" fmla="*/ 2862849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328 w 552099"/>
                <a:gd name="connsiteY0" fmla="*/ 2862849 h 5109912"/>
                <a:gd name="connsiteX1" fmla="*/ 0 w 552099"/>
                <a:gd name="connsiteY1" fmla="*/ 251460 h 5109912"/>
                <a:gd name="connsiteX2" fmla="*/ 73651 w 552099"/>
                <a:gd name="connsiteY2" fmla="*/ 73651 h 5109912"/>
                <a:gd name="connsiteX3" fmla="*/ 251460 w 552099"/>
                <a:gd name="connsiteY3" fmla="*/ 0 h 5109912"/>
                <a:gd name="connsiteX4" fmla="*/ 251460 w 552099"/>
                <a:gd name="connsiteY4" fmla="*/ 0 h 5109912"/>
                <a:gd name="connsiteX5" fmla="*/ 429269 w 552099"/>
                <a:gd name="connsiteY5" fmla="*/ 73651 h 5109912"/>
                <a:gd name="connsiteX6" fmla="*/ 502920 w 552099"/>
                <a:gd name="connsiteY6" fmla="*/ 251460 h 5109912"/>
                <a:gd name="connsiteX7" fmla="*/ 552099 w 552099"/>
                <a:gd name="connsiteY7" fmla="*/ 5109912 h 5109912"/>
                <a:gd name="connsiteX0" fmla="*/ 328 w 543353"/>
                <a:gd name="connsiteY0" fmla="*/ 2862849 h 2928006"/>
                <a:gd name="connsiteX1" fmla="*/ 0 w 543353"/>
                <a:gd name="connsiteY1" fmla="*/ 251460 h 2928006"/>
                <a:gd name="connsiteX2" fmla="*/ 73651 w 543353"/>
                <a:gd name="connsiteY2" fmla="*/ 73651 h 2928006"/>
                <a:gd name="connsiteX3" fmla="*/ 251460 w 543353"/>
                <a:gd name="connsiteY3" fmla="*/ 0 h 2928006"/>
                <a:gd name="connsiteX4" fmla="*/ 251460 w 543353"/>
                <a:gd name="connsiteY4" fmla="*/ 0 h 2928006"/>
                <a:gd name="connsiteX5" fmla="*/ 429269 w 543353"/>
                <a:gd name="connsiteY5" fmla="*/ 73651 h 2928006"/>
                <a:gd name="connsiteX6" fmla="*/ 502920 w 543353"/>
                <a:gd name="connsiteY6" fmla="*/ 251460 h 2928006"/>
                <a:gd name="connsiteX7" fmla="*/ 543353 w 543353"/>
                <a:gd name="connsiteY7" fmla="*/ 2928006 h 2928006"/>
                <a:gd name="connsiteX0" fmla="*/ 328 w 537043"/>
                <a:gd name="connsiteY0" fmla="*/ 2862849 h 2967890"/>
                <a:gd name="connsiteX1" fmla="*/ 0 w 537043"/>
                <a:gd name="connsiteY1" fmla="*/ 251460 h 2967890"/>
                <a:gd name="connsiteX2" fmla="*/ 73651 w 537043"/>
                <a:gd name="connsiteY2" fmla="*/ 73651 h 2967890"/>
                <a:gd name="connsiteX3" fmla="*/ 251460 w 537043"/>
                <a:gd name="connsiteY3" fmla="*/ 0 h 2967890"/>
                <a:gd name="connsiteX4" fmla="*/ 251460 w 537043"/>
                <a:gd name="connsiteY4" fmla="*/ 0 h 2967890"/>
                <a:gd name="connsiteX5" fmla="*/ 429269 w 537043"/>
                <a:gd name="connsiteY5" fmla="*/ 73651 h 2967890"/>
                <a:gd name="connsiteX6" fmla="*/ 502920 w 537043"/>
                <a:gd name="connsiteY6" fmla="*/ 251460 h 2967890"/>
                <a:gd name="connsiteX7" fmla="*/ 537043 w 537043"/>
                <a:gd name="connsiteY7" fmla="*/ 2967890 h 2967890"/>
                <a:gd name="connsiteX0" fmla="*/ 328 w 528237"/>
                <a:gd name="connsiteY0" fmla="*/ 2862849 h 2951509"/>
                <a:gd name="connsiteX1" fmla="*/ 0 w 528237"/>
                <a:gd name="connsiteY1" fmla="*/ 251460 h 2951509"/>
                <a:gd name="connsiteX2" fmla="*/ 73651 w 528237"/>
                <a:gd name="connsiteY2" fmla="*/ 73651 h 2951509"/>
                <a:gd name="connsiteX3" fmla="*/ 251460 w 528237"/>
                <a:gd name="connsiteY3" fmla="*/ 0 h 2951509"/>
                <a:gd name="connsiteX4" fmla="*/ 251460 w 528237"/>
                <a:gd name="connsiteY4" fmla="*/ 0 h 2951509"/>
                <a:gd name="connsiteX5" fmla="*/ 429269 w 528237"/>
                <a:gd name="connsiteY5" fmla="*/ 73651 h 2951509"/>
                <a:gd name="connsiteX6" fmla="*/ 502920 w 528237"/>
                <a:gd name="connsiteY6" fmla="*/ 251460 h 2951509"/>
                <a:gd name="connsiteX7" fmla="*/ 524305 w 528237"/>
                <a:gd name="connsiteY7" fmla="*/ 2951509 h 2951509"/>
                <a:gd name="connsiteX0" fmla="*/ 328 w 528237"/>
                <a:gd name="connsiteY0" fmla="*/ 2862849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28237"/>
                <a:gd name="connsiteY0" fmla="*/ 2863516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38755"/>
                <a:gd name="connsiteY0" fmla="*/ 2863516 h 2953801"/>
                <a:gd name="connsiteX1" fmla="*/ 0 w 538755"/>
                <a:gd name="connsiteY1" fmla="*/ 251460 h 2953801"/>
                <a:gd name="connsiteX2" fmla="*/ 73651 w 538755"/>
                <a:gd name="connsiteY2" fmla="*/ 73651 h 2953801"/>
                <a:gd name="connsiteX3" fmla="*/ 251460 w 538755"/>
                <a:gd name="connsiteY3" fmla="*/ 0 h 2953801"/>
                <a:gd name="connsiteX4" fmla="*/ 251460 w 538755"/>
                <a:gd name="connsiteY4" fmla="*/ 0 h 2953801"/>
                <a:gd name="connsiteX5" fmla="*/ 429269 w 538755"/>
                <a:gd name="connsiteY5" fmla="*/ 73651 h 2953801"/>
                <a:gd name="connsiteX6" fmla="*/ 502920 w 538755"/>
                <a:gd name="connsiteY6" fmla="*/ 251460 h 2953801"/>
                <a:gd name="connsiteX7" fmla="*/ 538755 w 538755"/>
                <a:gd name="connsiteY7" fmla="*/ 2953801 h 2953801"/>
                <a:gd name="connsiteX0" fmla="*/ 4542 w 536285"/>
                <a:gd name="connsiteY0" fmla="*/ 2863516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  <a:gd name="connsiteX0" fmla="*/ 6777 w 536285"/>
                <a:gd name="connsiteY0" fmla="*/ 2849391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6285" h="2938929">
                  <a:moveTo>
                    <a:pt x="6777" y="2849391"/>
                  </a:moveTo>
                  <a:cubicBezTo>
                    <a:pt x="6668" y="1978928"/>
                    <a:pt x="109" y="1121923"/>
                    <a:pt x="0" y="251460"/>
                  </a:cubicBez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17682" y="905440"/>
                    <a:pt x="536285" y="2938929"/>
                  </a:cubicBezTo>
                </a:path>
              </a:pathLst>
            </a:custGeom>
            <a:solidFill>
              <a:schemeClr val="accent1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0708" y="-641833"/>
            <a:ext cx="985797" cy="604813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  <a:gd name="connsiteX0" fmla="*/ 0 w 981537"/>
              <a:gd name="connsiteY0" fmla="*/ 6172200 h 6338829"/>
              <a:gd name="connsiteX1" fmla="*/ 0 w 981537"/>
              <a:gd name="connsiteY1" fmla="*/ 6172200 h 6338829"/>
              <a:gd name="connsiteX2" fmla="*/ 0 w 981537"/>
              <a:gd name="connsiteY2" fmla="*/ 6172200 h 6338829"/>
              <a:gd name="connsiteX3" fmla="*/ 0 w 981537"/>
              <a:gd name="connsiteY3" fmla="*/ 457200 h 6338829"/>
              <a:gd name="connsiteX4" fmla="*/ 133911 w 981537"/>
              <a:gd name="connsiteY4" fmla="*/ 133911 h 6338829"/>
              <a:gd name="connsiteX5" fmla="*/ 457201 w 981537"/>
              <a:gd name="connsiteY5" fmla="*/ 1 h 6338829"/>
              <a:gd name="connsiteX6" fmla="*/ 457200 w 981537"/>
              <a:gd name="connsiteY6" fmla="*/ 0 h 6338829"/>
              <a:gd name="connsiteX7" fmla="*/ 457200 w 981537"/>
              <a:gd name="connsiteY7" fmla="*/ 0 h 6338829"/>
              <a:gd name="connsiteX8" fmla="*/ 780489 w 981537"/>
              <a:gd name="connsiteY8" fmla="*/ 133911 h 6338829"/>
              <a:gd name="connsiteX9" fmla="*/ 914399 w 981537"/>
              <a:gd name="connsiteY9" fmla="*/ 457201 h 6338829"/>
              <a:gd name="connsiteX10" fmla="*/ 981537 w 981537"/>
              <a:gd name="connsiteY10" fmla="*/ 6338829 h 6338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81537" h="6338829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89058" y="4544471"/>
                  <a:pt x="981537" y="6338829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7" name="Oval 36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Oval 41"/>
            <p:cNvSpPr/>
            <p:nvPr userDrawn="1"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Pie 33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Arc 37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6" name="Pie 45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7" name="Arc 46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Arc 39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022823" y="2961459"/>
            <a:ext cx="7551601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704801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9144" y="2476500"/>
            <a:ext cx="9125712" cy="436880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36" name="Straight Connector 35"/>
          <p:cNvCxnSpPr/>
          <p:nvPr/>
        </p:nvCxnSpPr>
        <p:spPr>
          <a:xfrm>
            <a:off x="9144" y="2476500"/>
            <a:ext cx="9125712" cy="1588"/>
          </a:xfrm>
          <a:prstGeom prst="line">
            <a:avLst/>
          </a:prstGeom>
          <a:ln w="25400">
            <a:solidFill>
              <a:schemeClr val="accent2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7/19/13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7870" y="990600"/>
            <a:ext cx="3951755" cy="1431832"/>
          </a:xfrm>
        </p:spPr>
        <p:txBody>
          <a:bodyPr anchor="b"/>
          <a:lstStyle>
            <a:lvl1pPr algn="l">
              <a:lnSpc>
                <a:spcPct val="10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6935">
            <a:off x="414291" y="1321671"/>
            <a:ext cx="3703911" cy="520297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77870" y="2547938"/>
            <a:ext cx="3951755" cy="3700462"/>
          </a:xfrm>
        </p:spPr>
        <p:txBody>
          <a:bodyPr>
            <a:normAutofit/>
          </a:bodyPr>
          <a:lstStyle>
            <a:lvl1pPr marL="0" indent="0">
              <a:spcAft>
                <a:spcPts val="10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5" name="Rectangle 34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7/19/13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2407361" y="921379"/>
            <a:ext cx="4329278" cy="3340716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3" name="Rectangle 32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7/19/13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4305320" y="997812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4" name="Picture Placeholder 2"/>
          <p:cNvSpPr>
            <a:spLocks noGrp="1"/>
          </p:cNvSpPr>
          <p:nvPr>
            <p:ph type="pic" idx="13"/>
          </p:nvPr>
        </p:nvSpPr>
        <p:spPr>
          <a:xfrm rot="153739">
            <a:off x="451737" y="946831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7/19/13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>
            <a:off x="7299292" y="443753"/>
            <a:ext cx="1535425" cy="64008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8248" y="914400"/>
            <a:ext cx="1444752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87" y="1183341"/>
            <a:ext cx="6104871" cy="5217458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7/19/13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7/19/13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33"/>
          <p:cNvSpPr/>
          <p:nvPr/>
        </p:nvSpPr>
        <p:spPr>
          <a:xfrm rot="15660000">
            <a:off x="5179560" y="1837493"/>
            <a:ext cx="1040884" cy="7134813"/>
          </a:xfrm>
          <a:custGeom>
            <a:avLst/>
            <a:gdLst>
              <a:gd name="connsiteX0" fmla="*/ 498324 w 996648"/>
              <a:gd name="connsiteY0" fmla="*/ 0 h 6971904"/>
              <a:gd name="connsiteX1" fmla="*/ 498324 w 996648"/>
              <a:gd name="connsiteY1" fmla="*/ 0 h 6971904"/>
              <a:gd name="connsiteX2" fmla="*/ 850692 w 996648"/>
              <a:gd name="connsiteY2" fmla="*/ 145956 h 6971904"/>
              <a:gd name="connsiteX3" fmla="*/ 996647 w 996648"/>
              <a:gd name="connsiteY3" fmla="*/ 498325 h 6971904"/>
              <a:gd name="connsiteX4" fmla="*/ 996648 w 996648"/>
              <a:gd name="connsiteY4" fmla="*/ 6971904 h 6971904"/>
              <a:gd name="connsiteX5" fmla="*/ 996648 w 996648"/>
              <a:gd name="connsiteY5" fmla="*/ 6971904 h 6971904"/>
              <a:gd name="connsiteX6" fmla="*/ 996648 w 996648"/>
              <a:gd name="connsiteY6" fmla="*/ 6971904 h 6971904"/>
              <a:gd name="connsiteX7" fmla="*/ 0 w 996648"/>
              <a:gd name="connsiteY7" fmla="*/ 6971904 h 6971904"/>
              <a:gd name="connsiteX8" fmla="*/ 0 w 996648"/>
              <a:gd name="connsiteY8" fmla="*/ 6971904 h 6971904"/>
              <a:gd name="connsiteX9" fmla="*/ 0 w 996648"/>
              <a:gd name="connsiteY9" fmla="*/ 6971904 h 6971904"/>
              <a:gd name="connsiteX10" fmla="*/ 0 w 996648"/>
              <a:gd name="connsiteY10" fmla="*/ 498324 h 6971904"/>
              <a:gd name="connsiteX11" fmla="*/ 145956 w 996648"/>
              <a:gd name="connsiteY11" fmla="*/ 145956 h 6971904"/>
              <a:gd name="connsiteX12" fmla="*/ 498325 w 996648"/>
              <a:gd name="connsiteY12" fmla="*/ 1 h 6971904"/>
              <a:gd name="connsiteX13" fmla="*/ 498324 w 996648"/>
              <a:gd name="connsiteY13" fmla="*/ 0 h 6971904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996648 w 1051569"/>
              <a:gd name="connsiteY5" fmla="*/ 6971904 h 7134903"/>
              <a:gd name="connsiteX6" fmla="*/ 1051569 w 1051569"/>
              <a:gd name="connsiteY6" fmla="*/ 7134903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6971904 h 7134903"/>
              <a:gd name="connsiteX10" fmla="*/ 0 w 1051569"/>
              <a:gd name="connsiteY10" fmla="*/ 498324 h 7134903"/>
              <a:gd name="connsiteX11" fmla="*/ 145956 w 1051569"/>
              <a:gd name="connsiteY11" fmla="*/ 145956 h 7134903"/>
              <a:gd name="connsiteX12" fmla="*/ 498325 w 1051569"/>
              <a:gd name="connsiteY12" fmla="*/ 1 h 7134903"/>
              <a:gd name="connsiteX13" fmla="*/ 498324 w 1051569"/>
              <a:gd name="connsiteY13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1051569 w 1051569"/>
              <a:gd name="connsiteY5" fmla="*/ 7134903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498324 h 7134903"/>
              <a:gd name="connsiteX10" fmla="*/ 145956 w 1051569"/>
              <a:gd name="connsiteY10" fmla="*/ 145956 h 7134903"/>
              <a:gd name="connsiteX11" fmla="*/ 498325 w 1051569"/>
              <a:gd name="connsiteY11" fmla="*/ 1 h 7134903"/>
              <a:gd name="connsiteX12" fmla="*/ 498324 w 1051569"/>
              <a:gd name="connsiteY12" fmla="*/ 0 h 7134903"/>
              <a:gd name="connsiteX0" fmla="*/ 498324 w 1217677"/>
              <a:gd name="connsiteY0" fmla="*/ 0 h 7134903"/>
              <a:gd name="connsiteX1" fmla="*/ 498324 w 1217677"/>
              <a:gd name="connsiteY1" fmla="*/ 0 h 7134903"/>
              <a:gd name="connsiteX2" fmla="*/ 850692 w 1217677"/>
              <a:gd name="connsiteY2" fmla="*/ 145956 h 7134903"/>
              <a:gd name="connsiteX3" fmla="*/ 996647 w 1217677"/>
              <a:gd name="connsiteY3" fmla="*/ 498325 h 7134903"/>
              <a:gd name="connsiteX4" fmla="*/ 1051569 w 1217677"/>
              <a:gd name="connsiteY4" fmla="*/ 7134903 h 7134903"/>
              <a:gd name="connsiteX5" fmla="*/ 0 w 1217677"/>
              <a:gd name="connsiteY5" fmla="*/ 6971904 h 7134903"/>
              <a:gd name="connsiteX6" fmla="*/ 0 w 1217677"/>
              <a:gd name="connsiteY6" fmla="*/ 6971904 h 7134903"/>
              <a:gd name="connsiteX7" fmla="*/ 0 w 1217677"/>
              <a:gd name="connsiteY7" fmla="*/ 6971904 h 7134903"/>
              <a:gd name="connsiteX8" fmla="*/ 0 w 1217677"/>
              <a:gd name="connsiteY8" fmla="*/ 498324 h 7134903"/>
              <a:gd name="connsiteX9" fmla="*/ 145956 w 1217677"/>
              <a:gd name="connsiteY9" fmla="*/ 145956 h 7134903"/>
              <a:gd name="connsiteX10" fmla="*/ 498325 w 1217677"/>
              <a:gd name="connsiteY10" fmla="*/ 1 h 7134903"/>
              <a:gd name="connsiteX11" fmla="*/ 498324 w 1217677"/>
              <a:gd name="connsiteY11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1051569 w 1051569"/>
              <a:gd name="connsiteY4" fmla="*/ 7134903 h 7134903"/>
              <a:gd name="connsiteX5" fmla="*/ 0 w 1051569"/>
              <a:gd name="connsiteY5" fmla="*/ 6971904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498324 h 7134903"/>
              <a:gd name="connsiteX9" fmla="*/ 145956 w 1051569"/>
              <a:gd name="connsiteY9" fmla="*/ 145956 h 7134903"/>
              <a:gd name="connsiteX10" fmla="*/ 498325 w 1051569"/>
              <a:gd name="connsiteY10" fmla="*/ 1 h 7134903"/>
              <a:gd name="connsiteX11" fmla="*/ 498324 w 1051569"/>
              <a:gd name="connsiteY11" fmla="*/ 0 h 7134903"/>
              <a:gd name="connsiteX0" fmla="*/ 0 w 1143009"/>
              <a:gd name="connsiteY0" fmla="*/ 6971904 h 7226343"/>
              <a:gd name="connsiteX1" fmla="*/ 0 w 1143009"/>
              <a:gd name="connsiteY1" fmla="*/ 6971904 h 7226343"/>
              <a:gd name="connsiteX2" fmla="*/ 0 w 1143009"/>
              <a:gd name="connsiteY2" fmla="*/ 6971904 h 7226343"/>
              <a:gd name="connsiteX3" fmla="*/ 0 w 1143009"/>
              <a:gd name="connsiteY3" fmla="*/ 498324 h 7226343"/>
              <a:gd name="connsiteX4" fmla="*/ 145956 w 1143009"/>
              <a:gd name="connsiteY4" fmla="*/ 145956 h 7226343"/>
              <a:gd name="connsiteX5" fmla="*/ 498325 w 1143009"/>
              <a:gd name="connsiteY5" fmla="*/ 1 h 7226343"/>
              <a:gd name="connsiteX6" fmla="*/ 498324 w 1143009"/>
              <a:gd name="connsiteY6" fmla="*/ 0 h 7226343"/>
              <a:gd name="connsiteX7" fmla="*/ 498324 w 1143009"/>
              <a:gd name="connsiteY7" fmla="*/ 0 h 7226343"/>
              <a:gd name="connsiteX8" fmla="*/ 850692 w 1143009"/>
              <a:gd name="connsiteY8" fmla="*/ 145956 h 7226343"/>
              <a:gd name="connsiteX9" fmla="*/ 996647 w 1143009"/>
              <a:gd name="connsiteY9" fmla="*/ 498325 h 7226343"/>
              <a:gd name="connsiteX10" fmla="*/ 1143009 w 1143009"/>
              <a:gd name="connsiteY10" fmla="*/ 7226343 h 7226343"/>
              <a:gd name="connsiteX0" fmla="*/ 0 w 1095577"/>
              <a:gd name="connsiteY0" fmla="*/ 6971904 h 7197301"/>
              <a:gd name="connsiteX1" fmla="*/ 0 w 1095577"/>
              <a:gd name="connsiteY1" fmla="*/ 6971904 h 7197301"/>
              <a:gd name="connsiteX2" fmla="*/ 0 w 1095577"/>
              <a:gd name="connsiteY2" fmla="*/ 6971904 h 7197301"/>
              <a:gd name="connsiteX3" fmla="*/ 0 w 1095577"/>
              <a:gd name="connsiteY3" fmla="*/ 498324 h 7197301"/>
              <a:gd name="connsiteX4" fmla="*/ 145956 w 1095577"/>
              <a:gd name="connsiteY4" fmla="*/ 145956 h 7197301"/>
              <a:gd name="connsiteX5" fmla="*/ 498325 w 1095577"/>
              <a:gd name="connsiteY5" fmla="*/ 1 h 7197301"/>
              <a:gd name="connsiteX6" fmla="*/ 498324 w 1095577"/>
              <a:gd name="connsiteY6" fmla="*/ 0 h 7197301"/>
              <a:gd name="connsiteX7" fmla="*/ 498324 w 1095577"/>
              <a:gd name="connsiteY7" fmla="*/ 0 h 7197301"/>
              <a:gd name="connsiteX8" fmla="*/ 850692 w 1095577"/>
              <a:gd name="connsiteY8" fmla="*/ 145956 h 7197301"/>
              <a:gd name="connsiteX9" fmla="*/ 996647 w 1095577"/>
              <a:gd name="connsiteY9" fmla="*/ 498325 h 7197301"/>
              <a:gd name="connsiteX10" fmla="*/ 1095577 w 1095577"/>
              <a:gd name="connsiteY10" fmla="*/ 7197301 h 7197301"/>
              <a:gd name="connsiteX0" fmla="*/ 0 w 1045874"/>
              <a:gd name="connsiteY0" fmla="*/ 6971904 h 7103308"/>
              <a:gd name="connsiteX1" fmla="*/ 0 w 1045874"/>
              <a:gd name="connsiteY1" fmla="*/ 6971904 h 7103308"/>
              <a:gd name="connsiteX2" fmla="*/ 0 w 1045874"/>
              <a:gd name="connsiteY2" fmla="*/ 6971904 h 7103308"/>
              <a:gd name="connsiteX3" fmla="*/ 0 w 1045874"/>
              <a:gd name="connsiteY3" fmla="*/ 498324 h 7103308"/>
              <a:gd name="connsiteX4" fmla="*/ 145956 w 1045874"/>
              <a:gd name="connsiteY4" fmla="*/ 145956 h 7103308"/>
              <a:gd name="connsiteX5" fmla="*/ 498325 w 1045874"/>
              <a:gd name="connsiteY5" fmla="*/ 1 h 7103308"/>
              <a:gd name="connsiteX6" fmla="*/ 498324 w 1045874"/>
              <a:gd name="connsiteY6" fmla="*/ 0 h 7103308"/>
              <a:gd name="connsiteX7" fmla="*/ 498324 w 1045874"/>
              <a:gd name="connsiteY7" fmla="*/ 0 h 7103308"/>
              <a:gd name="connsiteX8" fmla="*/ 850692 w 1045874"/>
              <a:gd name="connsiteY8" fmla="*/ 145956 h 7103308"/>
              <a:gd name="connsiteX9" fmla="*/ 996647 w 1045874"/>
              <a:gd name="connsiteY9" fmla="*/ 498325 h 7103308"/>
              <a:gd name="connsiteX10" fmla="*/ 1045874 w 1045874"/>
              <a:gd name="connsiteY10" fmla="*/ 7103308 h 7103308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40884" h="7134813">
                <a:moveTo>
                  <a:pt x="0" y="6971904"/>
                </a:moveTo>
                <a:lnTo>
                  <a:pt x="0" y="6971904"/>
                </a:lnTo>
                <a:lnTo>
                  <a:pt x="0" y="6971904"/>
                </a:lnTo>
                <a:lnTo>
                  <a:pt x="0" y="498324"/>
                </a:lnTo>
                <a:cubicBezTo>
                  <a:pt x="0" y="366160"/>
                  <a:pt x="52502" y="239410"/>
                  <a:pt x="145956" y="145956"/>
                </a:cubicBezTo>
                <a:cubicBezTo>
                  <a:pt x="239410" y="52502"/>
                  <a:pt x="366161" y="1"/>
                  <a:pt x="498325" y="1"/>
                </a:cubicBezTo>
                <a:lnTo>
                  <a:pt x="498324" y="0"/>
                </a:lnTo>
                <a:lnTo>
                  <a:pt x="498324" y="0"/>
                </a:lnTo>
                <a:cubicBezTo>
                  <a:pt x="630488" y="0"/>
                  <a:pt x="757238" y="52502"/>
                  <a:pt x="850692" y="145956"/>
                </a:cubicBezTo>
                <a:cubicBezTo>
                  <a:pt x="944146" y="239410"/>
                  <a:pt x="996647" y="366161"/>
                  <a:pt x="996647" y="498325"/>
                </a:cubicBezTo>
                <a:cubicBezTo>
                  <a:pt x="1030126" y="1663149"/>
                  <a:pt x="1037566" y="5867764"/>
                  <a:pt x="1040884" y="7134813"/>
                </a:cubicBezTo>
              </a:path>
            </a:pathLst>
          </a:custGeom>
          <a:solidFill>
            <a:schemeClr val="tx2">
              <a:alpha val="60000"/>
            </a:schemeClr>
          </a:solidFill>
          <a:ln>
            <a:solidFill>
              <a:schemeClr val="bg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27" name="Group 26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1" name="Oval 30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Pie 34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Arc 42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Pie 43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Arc 44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5" name="Arc 54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2786" y="67657"/>
            <a:ext cx="967012" cy="6030348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Freeform 20"/>
          <p:cNvSpPr/>
          <p:nvPr/>
        </p:nvSpPr>
        <p:spPr>
          <a:xfrm rot="15669120">
            <a:off x="4038986" y="-17105"/>
            <a:ext cx="1788669" cy="8821162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132845 w 2209695"/>
              <a:gd name="connsiteY0" fmla="*/ 885693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70836 w 2209695"/>
              <a:gd name="connsiteY0" fmla="*/ 8848823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70836" y="8848823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>
          <a:xfrm rot="15660000">
            <a:off x="6127955" y="621077"/>
            <a:ext cx="932370" cy="5296611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tx2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>
          <a:xfrm rot="15660000">
            <a:off x="5624128" y="78644"/>
            <a:ext cx="962833" cy="632018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rgbClr val="073779">
              <a:alpha val="50000"/>
            </a:srgbClr>
          </a:solidFill>
          <a:ln w="25400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Freeform 27"/>
          <p:cNvSpPr/>
          <p:nvPr/>
        </p:nvSpPr>
        <p:spPr>
          <a:xfrm rot="15660000">
            <a:off x="6395227" y="411412"/>
            <a:ext cx="552099" cy="5104822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2099" h="5109912">
                <a:moveTo>
                  <a:pt x="0" y="5016061"/>
                </a:moveTo>
                <a:lnTo>
                  <a:pt x="0" y="5016061"/>
                </a:lnTo>
                <a:lnTo>
                  <a:pt x="0" y="251460"/>
                </a:ln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36054" y="5039297"/>
                  <a:pt x="552099" y="5109912"/>
                </a:cubicBezTo>
              </a:path>
            </a:pathLst>
          </a:custGeom>
          <a:solidFill>
            <a:schemeClr val="accent1">
              <a:alpha val="30000"/>
            </a:schemeClr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Freeform 28"/>
          <p:cNvSpPr/>
          <p:nvPr/>
        </p:nvSpPr>
        <p:spPr>
          <a:xfrm rot="15660000">
            <a:off x="7468982" y="1865445"/>
            <a:ext cx="528237" cy="2948568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328 w 552099"/>
              <a:gd name="connsiteY1" fmla="*/ 2862849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328 w 552099"/>
              <a:gd name="connsiteY0" fmla="*/ 2862849 h 5109912"/>
              <a:gd name="connsiteX1" fmla="*/ 0 w 552099"/>
              <a:gd name="connsiteY1" fmla="*/ 251460 h 5109912"/>
              <a:gd name="connsiteX2" fmla="*/ 73651 w 552099"/>
              <a:gd name="connsiteY2" fmla="*/ 73651 h 5109912"/>
              <a:gd name="connsiteX3" fmla="*/ 251460 w 552099"/>
              <a:gd name="connsiteY3" fmla="*/ 0 h 5109912"/>
              <a:gd name="connsiteX4" fmla="*/ 251460 w 552099"/>
              <a:gd name="connsiteY4" fmla="*/ 0 h 5109912"/>
              <a:gd name="connsiteX5" fmla="*/ 429269 w 552099"/>
              <a:gd name="connsiteY5" fmla="*/ 73651 h 5109912"/>
              <a:gd name="connsiteX6" fmla="*/ 502920 w 552099"/>
              <a:gd name="connsiteY6" fmla="*/ 251460 h 5109912"/>
              <a:gd name="connsiteX7" fmla="*/ 552099 w 552099"/>
              <a:gd name="connsiteY7" fmla="*/ 5109912 h 5109912"/>
              <a:gd name="connsiteX0" fmla="*/ 328 w 543353"/>
              <a:gd name="connsiteY0" fmla="*/ 2862849 h 2928006"/>
              <a:gd name="connsiteX1" fmla="*/ 0 w 543353"/>
              <a:gd name="connsiteY1" fmla="*/ 251460 h 2928006"/>
              <a:gd name="connsiteX2" fmla="*/ 73651 w 543353"/>
              <a:gd name="connsiteY2" fmla="*/ 73651 h 2928006"/>
              <a:gd name="connsiteX3" fmla="*/ 251460 w 543353"/>
              <a:gd name="connsiteY3" fmla="*/ 0 h 2928006"/>
              <a:gd name="connsiteX4" fmla="*/ 251460 w 543353"/>
              <a:gd name="connsiteY4" fmla="*/ 0 h 2928006"/>
              <a:gd name="connsiteX5" fmla="*/ 429269 w 543353"/>
              <a:gd name="connsiteY5" fmla="*/ 73651 h 2928006"/>
              <a:gd name="connsiteX6" fmla="*/ 502920 w 543353"/>
              <a:gd name="connsiteY6" fmla="*/ 251460 h 2928006"/>
              <a:gd name="connsiteX7" fmla="*/ 543353 w 543353"/>
              <a:gd name="connsiteY7" fmla="*/ 2928006 h 2928006"/>
              <a:gd name="connsiteX0" fmla="*/ 328 w 537043"/>
              <a:gd name="connsiteY0" fmla="*/ 2862849 h 2967890"/>
              <a:gd name="connsiteX1" fmla="*/ 0 w 537043"/>
              <a:gd name="connsiteY1" fmla="*/ 251460 h 2967890"/>
              <a:gd name="connsiteX2" fmla="*/ 73651 w 537043"/>
              <a:gd name="connsiteY2" fmla="*/ 73651 h 2967890"/>
              <a:gd name="connsiteX3" fmla="*/ 251460 w 537043"/>
              <a:gd name="connsiteY3" fmla="*/ 0 h 2967890"/>
              <a:gd name="connsiteX4" fmla="*/ 251460 w 537043"/>
              <a:gd name="connsiteY4" fmla="*/ 0 h 2967890"/>
              <a:gd name="connsiteX5" fmla="*/ 429269 w 537043"/>
              <a:gd name="connsiteY5" fmla="*/ 73651 h 2967890"/>
              <a:gd name="connsiteX6" fmla="*/ 502920 w 537043"/>
              <a:gd name="connsiteY6" fmla="*/ 251460 h 2967890"/>
              <a:gd name="connsiteX7" fmla="*/ 537043 w 537043"/>
              <a:gd name="connsiteY7" fmla="*/ 2967890 h 2967890"/>
              <a:gd name="connsiteX0" fmla="*/ 328 w 528237"/>
              <a:gd name="connsiteY0" fmla="*/ 2862849 h 2951509"/>
              <a:gd name="connsiteX1" fmla="*/ 0 w 528237"/>
              <a:gd name="connsiteY1" fmla="*/ 251460 h 2951509"/>
              <a:gd name="connsiteX2" fmla="*/ 73651 w 528237"/>
              <a:gd name="connsiteY2" fmla="*/ 73651 h 2951509"/>
              <a:gd name="connsiteX3" fmla="*/ 251460 w 528237"/>
              <a:gd name="connsiteY3" fmla="*/ 0 h 2951509"/>
              <a:gd name="connsiteX4" fmla="*/ 251460 w 528237"/>
              <a:gd name="connsiteY4" fmla="*/ 0 h 2951509"/>
              <a:gd name="connsiteX5" fmla="*/ 429269 w 528237"/>
              <a:gd name="connsiteY5" fmla="*/ 73651 h 2951509"/>
              <a:gd name="connsiteX6" fmla="*/ 502920 w 528237"/>
              <a:gd name="connsiteY6" fmla="*/ 251460 h 2951509"/>
              <a:gd name="connsiteX7" fmla="*/ 524305 w 528237"/>
              <a:gd name="connsiteY7" fmla="*/ 2951509 h 2951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8237" h="2951509">
                <a:moveTo>
                  <a:pt x="328" y="2862849"/>
                </a:moveTo>
                <a:cubicBezTo>
                  <a:pt x="219" y="1992386"/>
                  <a:pt x="109" y="1121923"/>
                  <a:pt x="0" y="251460"/>
                </a:cubicBez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05702" y="918020"/>
                  <a:pt x="524305" y="2951509"/>
                </a:cubicBezTo>
              </a:path>
            </a:pathLst>
          </a:custGeom>
          <a:solidFill>
            <a:schemeClr val="accent1"/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248863" y="3564661"/>
            <a:ext cx="7324068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0" name="Picture Placeholder 2"/>
          <p:cNvSpPr>
            <a:spLocks noGrp="1"/>
          </p:cNvSpPr>
          <p:nvPr>
            <p:ph type="pic" idx="13"/>
          </p:nvPr>
        </p:nvSpPr>
        <p:spPr>
          <a:xfrm rot="21068552">
            <a:off x="914505" y="836686"/>
            <a:ext cx="3923711" cy="280465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58" name="Rectangle 5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6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990824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ectionHeader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3" name="Freeform 42"/>
          <p:cNvSpPr/>
          <p:nvPr/>
        </p:nvSpPr>
        <p:spPr>
          <a:xfrm rot="4809906">
            <a:off x="3408662" y="1817251"/>
            <a:ext cx="1100209" cy="8104720"/>
          </a:xfrm>
          <a:custGeom>
            <a:avLst/>
            <a:gdLst>
              <a:gd name="connsiteX0" fmla="*/ 533400 w 1066800"/>
              <a:gd name="connsiteY0" fmla="*/ 0 h 8120268"/>
              <a:gd name="connsiteX1" fmla="*/ 533400 w 1066800"/>
              <a:gd name="connsiteY1" fmla="*/ 0 h 8120268"/>
              <a:gd name="connsiteX2" fmla="*/ 910571 w 1066800"/>
              <a:gd name="connsiteY2" fmla="*/ 156230 h 8120268"/>
              <a:gd name="connsiteX3" fmla="*/ 1066800 w 1066800"/>
              <a:gd name="connsiteY3" fmla="*/ 533401 h 8120268"/>
              <a:gd name="connsiteX4" fmla="*/ 1066800 w 1066800"/>
              <a:gd name="connsiteY4" fmla="*/ 8120268 h 8120268"/>
              <a:gd name="connsiteX5" fmla="*/ 1066800 w 1066800"/>
              <a:gd name="connsiteY5" fmla="*/ 8120268 h 8120268"/>
              <a:gd name="connsiteX6" fmla="*/ 1066800 w 1066800"/>
              <a:gd name="connsiteY6" fmla="*/ 8120268 h 8120268"/>
              <a:gd name="connsiteX7" fmla="*/ 0 w 1066800"/>
              <a:gd name="connsiteY7" fmla="*/ 8120268 h 8120268"/>
              <a:gd name="connsiteX8" fmla="*/ 0 w 1066800"/>
              <a:gd name="connsiteY8" fmla="*/ 8120268 h 8120268"/>
              <a:gd name="connsiteX9" fmla="*/ 0 w 1066800"/>
              <a:gd name="connsiteY9" fmla="*/ 8120268 h 8120268"/>
              <a:gd name="connsiteX10" fmla="*/ 0 w 1066800"/>
              <a:gd name="connsiteY10" fmla="*/ 533400 h 8120268"/>
              <a:gd name="connsiteX11" fmla="*/ 156230 w 1066800"/>
              <a:gd name="connsiteY11" fmla="*/ 156229 h 8120268"/>
              <a:gd name="connsiteX12" fmla="*/ 533401 w 1066800"/>
              <a:gd name="connsiteY12" fmla="*/ 0 h 8120268"/>
              <a:gd name="connsiteX13" fmla="*/ 533400 w 1066800"/>
              <a:gd name="connsiteY13" fmla="*/ 0 h 8120268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28952"/>
              <a:gd name="connsiteY0" fmla="*/ 602505 h 8722773"/>
              <a:gd name="connsiteX1" fmla="*/ 533400 w 1128952"/>
              <a:gd name="connsiteY1" fmla="*/ 602505 h 8722773"/>
              <a:gd name="connsiteX2" fmla="*/ 910571 w 1128952"/>
              <a:gd name="connsiteY2" fmla="*/ 758735 h 8722773"/>
              <a:gd name="connsiteX3" fmla="*/ 1066800 w 1128952"/>
              <a:gd name="connsiteY3" fmla="*/ 1135906 h 8722773"/>
              <a:gd name="connsiteX4" fmla="*/ 1109048 w 1128952"/>
              <a:gd name="connsiteY4" fmla="*/ 7478466 h 8722773"/>
              <a:gd name="connsiteX5" fmla="*/ 1066800 w 1128952"/>
              <a:gd name="connsiteY5" fmla="*/ 8722773 h 8722773"/>
              <a:gd name="connsiteX6" fmla="*/ 1066800 w 1128952"/>
              <a:gd name="connsiteY6" fmla="*/ 8722773 h 8722773"/>
              <a:gd name="connsiteX7" fmla="*/ 1066800 w 1128952"/>
              <a:gd name="connsiteY7" fmla="*/ 8722773 h 8722773"/>
              <a:gd name="connsiteX8" fmla="*/ 0 w 1128952"/>
              <a:gd name="connsiteY8" fmla="*/ 8722773 h 8722773"/>
              <a:gd name="connsiteX9" fmla="*/ 0 w 1128952"/>
              <a:gd name="connsiteY9" fmla="*/ 8722773 h 8722773"/>
              <a:gd name="connsiteX10" fmla="*/ 0 w 1128952"/>
              <a:gd name="connsiteY10" fmla="*/ 8722773 h 8722773"/>
              <a:gd name="connsiteX11" fmla="*/ 0 w 1128952"/>
              <a:gd name="connsiteY11" fmla="*/ 1135905 h 8722773"/>
              <a:gd name="connsiteX12" fmla="*/ 156230 w 1128952"/>
              <a:gd name="connsiteY12" fmla="*/ 758734 h 8722773"/>
              <a:gd name="connsiteX13" fmla="*/ 533401 w 1128952"/>
              <a:gd name="connsiteY13" fmla="*/ 602505 h 8722773"/>
              <a:gd name="connsiteX14" fmla="*/ 533400 w 1128952"/>
              <a:gd name="connsiteY14" fmla="*/ 602505 h 8722773"/>
              <a:gd name="connsiteX0" fmla="*/ 533400 w 1109048"/>
              <a:gd name="connsiteY0" fmla="*/ 602505 h 8722773"/>
              <a:gd name="connsiteX1" fmla="*/ 533400 w 1109048"/>
              <a:gd name="connsiteY1" fmla="*/ 602505 h 8722773"/>
              <a:gd name="connsiteX2" fmla="*/ 910571 w 1109048"/>
              <a:gd name="connsiteY2" fmla="*/ 758735 h 8722773"/>
              <a:gd name="connsiteX3" fmla="*/ 1066800 w 1109048"/>
              <a:gd name="connsiteY3" fmla="*/ 1135906 h 8722773"/>
              <a:gd name="connsiteX4" fmla="*/ 1109048 w 1109048"/>
              <a:gd name="connsiteY4" fmla="*/ 7478466 h 8722773"/>
              <a:gd name="connsiteX5" fmla="*/ 1066800 w 1109048"/>
              <a:gd name="connsiteY5" fmla="*/ 8722773 h 8722773"/>
              <a:gd name="connsiteX6" fmla="*/ 1066800 w 1109048"/>
              <a:gd name="connsiteY6" fmla="*/ 8722773 h 8722773"/>
              <a:gd name="connsiteX7" fmla="*/ 1066800 w 1109048"/>
              <a:gd name="connsiteY7" fmla="*/ 8722773 h 8722773"/>
              <a:gd name="connsiteX8" fmla="*/ 0 w 1109048"/>
              <a:gd name="connsiteY8" fmla="*/ 8722773 h 8722773"/>
              <a:gd name="connsiteX9" fmla="*/ 0 w 1109048"/>
              <a:gd name="connsiteY9" fmla="*/ 8722773 h 8722773"/>
              <a:gd name="connsiteX10" fmla="*/ 0 w 1109048"/>
              <a:gd name="connsiteY10" fmla="*/ 8722773 h 8722773"/>
              <a:gd name="connsiteX11" fmla="*/ 0 w 1109048"/>
              <a:gd name="connsiteY11" fmla="*/ 1135905 h 8722773"/>
              <a:gd name="connsiteX12" fmla="*/ 156230 w 1109048"/>
              <a:gd name="connsiteY12" fmla="*/ 758734 h 8722773"/>
              <a:gd name="connsiteX13" fmla="*/ 533401 w 1109048"/>
              <a:gd name="connsiteY13" fmla="*/ 602505 h 8722773"/>
              <a:gd name="connsiteX14" fmla="*/ 533400 w 1109048"/>
              <a:gd name="connsiteY14" fmla="*/ 602505 h 8722773"/>
              <a:gd name="connsiteX0" fmla="*/ 533400 w 1109048"/>
              <a:gd name="connsiteY0" fmla="*/ 602799 h 8723067"/>
              <a:gd name="connsiteX1" fmla="*/ 533400 w 1109048"/>
              <a:gd name="connsiteY1" fmla="*/ 602799 h 8723067"/>
              <a:gd name="connsiteX2" fmla="*/ 910571 w 1109048"/>
              <a:gd name="connsiteY2" fmla="*/ 759029 h 8723067"/>
              <a:gd name="connsiteX3" fmla="*/ 1066800 w 1109048"/>
              <a:gd name="connsiteY3" fmla="*/ 1136200 h 8723067"/>
              <a:gd name="connsiteX4" fmla="*/ 1109048 w 1109048"/>
              <a:gd name="connsiteY4" fmla="*/ 7478760 h 8723067"/>
              <a:gd name="connsiteX5" fmla="*/ 1066800 w 1109048"/>
              <a:gd name="connsiteY5" fmla="*/ 8723067 h 8723067"/>
              <a:gd name="connsiteX6" fmla="*/ 1066800 w 1109048"/>
              <a:gd name="connsiteY6" fmla="*/ 8723067 h 8723067"/>
              <a:gd name="connsiteX7" fmla="*/ 1066800 w 1109048"/>
              <a:gd name="connsiteY7" fmla="*/ 8723067 h 8723067"/>
              <a:gd name="connsiteX8" fmla="*/ 0 w 1109048"/>
              <a:gd name="connsiteY8" fmla="*/ 8723067 h 8723067"/>
              <a:gd name="connsiteX9" fmla="*/ 0 w 1109048"/>
              <a:gd name="connsiteY9" fmla="*/ 8723067 h 8723067"/>
              <a:gd name="connsiteX10" fmla="*/ 0 w 1109048"/>
              <a:gd name="connsiteY10" fmla="*/ 8723067 h 8723067"/>
              <a:gd name="connsiteX11" fmla="*/ 0 w 1109048"/>
              <a:gd name="connsiteY11" fmla="*/ 1136199 h 8723067"/>
              <a:gd name="connsiteX12" fmla="*/ 156230 w 1109048"/>
              <a:gd name="connsiteY12" fmla="*/ 759028 h 8723067"/>
              <a:gd name="connsiteX13" fmla="*/ 533401 w 1109048"/>
              <a:gd name="connsiteY13" fmla="*/ 602799 h 8723067"/>
              <a:gd name="connsiteX14" fmla="*/ 533400 w 1109048"/>
              <a:gd name="connsiteY14" fmla="*/ 602799 h 8723067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6680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84010 w 1109048"/>
              <a:gd name="connsiteY7" fmla="*/ 8053661 h 8120268"/>
              <a:gd name="connsiteX8" fmla="*/ 852372 w 1109048"/>
              <a:gd name="connsiteY8" fmla="*/ 8083096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8120268 h 8120268"/>
              <a:gd name="connsiteX12" fmla="*/ 0 w 1109048"/>
              <a:gd name="connsiteY12" fmla="*/ 533400 h 8120268"/>
              <a:gd name="connsiteX13" fmla="*/ 156230 w 1109048"/>
              <a:gd name="connsiteY13" fmla="*/ 156229 h 8120268"/>
              <a:gd name="connsiteX14" fmla="*/ 533401 w 1109048"/>
              <a:gd name="connsiteY14" fmla="*/ 0 h 8120268"/>
              <a:gd name="connsiteX15" fmla="*/ 533400 w 1109048"/>
              <a:gd name="connsiteY15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852372 w 1109048"/>
              <a:gd name="connsiteY6" fmla="*/ 8083096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533400 h 8120268"/>
              <a:gd name="connsiteX11" fmla="*/ 156230 w 1109048"/>
              <a:gd name="connsiteY11" fmla="*/ 156229 h 8120268"/>
              <a:gd name="connsiteX12" fmla="*/ 533401 w 1109048"/>
              <a:gd name="connsiteY12" fmla="*/ 0 h 8120268"/>
              <a:gd name="connsiteX13" fmla="*/ 533400 w 1109048"/>
              <a:gd name="connsiteY13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17782 w 1109048"/>
              <a:gd name="connsiteY8" fmla="*/ 7974865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17782 w 1109048"/>
              <a:gd name="connsiteY7" fmla="*/ 7974865 h 8120268"/>
              <a:gd name="connsiteX8" fmla="*/ 0 w 1109048"/>
              <a:gd name="connsiteY8" fmla="*/ 533400 h 8120268"/>
              <a:gd name="connsiteX9" fmla="*/ 156230 w 1109048"/>
              <a:gd name="connsiteY9" fmla="*/ 156229 h 8120268"/>
              <a:gd name="connsiteX10" fmla="*/ 533401 w 1109048"/>
              <a:gd name="connsiteY10" fmla="*/ 0 h 8120268"/>
              <a:gd name="connsiteX11" fmla="*/ 533400 w 1109048"/>
              <a:gd name="connsiteY11" fmla="*/ 0 h 8120268"/>
              <a:gd name="connsiteX0" fmla="*/ 533400 w 1109048"/>
              <a:gd name="connsiteY0" fmla="*/ 0 h 8083096"/>
              <a:gd name="connsiteX1" fmla="*/ 533400 w 1109048"/>
              <a:gd name="connsiteY1" fmla="*/ 0 h 8083096"/>
              <a:gd name="connsiteX2" fmla="*/ 910571 w 1109048"/>
              <a:gd name="connsiteY2" fmla="*/ 156230 h 8083096"/>
              <a:gd name="connsiteX3" fmla="*/ 1066800 w 1109048"/>
              <a:gd name="connsiteY3" fmla="*/ 533401 h 8083096"/>
              <a:gd name="connsiteX4" fmla="*/ 1109048 w 1109048"/>
              <a:gd name="connsiteY4" fmla="*/ 6875961 h 8083096"/>
              <a:gd name="connsiteX5" fmla="*/ 852372 w 1109048"/>
              <a:gd name="connsiteY5" fmla="*/ 8083096 h 8083096"/>
              <a:gd name="connsiteX6" fmla="*/ 17782 w 1109048"/>
              <a:gd name="connsiteY6" fmla="*/ 7974865 h 8083096"/>
              <a:gd name="connsiteX7" fmla="*/ 0 w 1109048"/>
              <a:gd name="connsiteY7" fmla="*/ 533400 h 8083096"/>
              <a:gd name="connsiteX8" fmla="*/ 156230 w 1109048"/>
              <a:gd name="connsiteY8" fmla="*/ 156229 h 8083096"/>
              <a:gd name="connsiteX9" fmla="*/ 533401 w 1109048"/>
              <a:gd name="connsiteY9" fmla="*/ 0 h 8083096"/>
              <a:gd name="connsiteX10" fmla="*/ 533400 w 1109048"/>
              <a:gd name="connsiteY10" fmla="*/ 0 h 8083096"/>
              <a:gd name="connsiteX0" fmla="*/ 533400 w 1100209"/>
              <a:gd name="connsiteY0" fmla="*/ 0 h 8083096"/>
              <a:gd name="connsiteX1" fmla="*/ 533400 w 1100209"/>
              <a:gd name="connsiteY1" fmla="*/ 0 h 8083096"/>
              <a:gd name="connsiteX2" fmla="*/ 910571 w 1100209"/>
              <a:gd name="connsiteY2" fmla="*/ 156230 h 8083096"/>
              <a:gd name="connsiteX3" fmla="*/ 1066800 w 1100209"/>
              <a:gd name="connsiteY3" fmla="*/ 533401 h 8083096"/>
              <a:gd name="connsiteX4" fmla="*/ 1100209 w 1100209"/>
              <a:gd name="connsiteY4" fmla="*/ 6755640 h 8083096"/>
              <a:gd name="connsiteX5" fmla="*/ 852372 w 1100209"/>
              <a:gd name="connsiteY5" fmla="*/ 8083096 h 8083096"/>
              <a:gd name="connsiteX6" fmla="*/ 17782 w 1100209"/>
              <a:gd name="connsiteY6" fmla="*/ 7974865 h 8083096"/>
              <a:gd name="connsiteX7" fmla="*/ 0 w 1100209"/>
              <a:gd name="connsiteY7" fmla="*/ 533400 h 8083096"/>
              <a:gd name="connsiteX8" fmla="*/ 156230 w 1100209"/>
              <a:gd name="connsiteY8" fmla="*/ 156229 h 8083096"/>
              <a:gd name="connsiteX9" fmla="*/ 533401 w 1100209"/>
              <a:gd name="connsiteY9" fmla="*/ 0 h 8083096"/>
              <a:gd name="connsiteX10" fmla="*/ 533400 w 1100209"/>
              <a:gd name="connsiteY10" fmla="*/ 0 h 8083096"/>
              <a:gd name="connsiteX0" fmla="*/ 533400 w 1100209"/>
              <a:gd name="connsiteY0" fmla="*/ 0 h 8104720"/>
              <a:gd name="connsiteX1" fmla="*/ 533400 w 1100209"/>
              <a:gd name="connsiteY1" fmla="*/ 0 h 8104720"/>
              <a:gd name="connsiteX2" fmla="*/ 910571 w 1100209"/>
              <a:gd name="connsiteY2" fmla="*/ 156230 h 8104720"/>
              <a:gd name="connsiteX3" fmla="*/ 1066800 w 1100209"/>
              <a:gd name="connsiteY3" fmla="*/ 533401 h 8104720"/>
              <a:gd name="connsiteX4" fmla="*/ 1100209 w 1100209"/>
              <a:gd name="connsiteY4" fmla="*/ 6755640 h 8104720"/>
              <a:gd name="connsiteX5" fmla="*/ 848624 w 1100209"/>
              <a:gd name="connsiteY5" fmla="*/ 8104720 h 8104720"/>
              <a:gd name="connsiteX6" fmla="*/ 17782 w 1100209"/>
              <a:gd name="connsiteY6" fmla="*/ 7974865 h 8104720"/>
              <a:gd name="connsiteX7" fmla="*/ 0 w 1100209"/>
              <a:gd name="connsiteY7" fmla="*/ 533400 h 8104720"/>
              <a:gd name="connsiteX8" fmla="*/ 156230 w 1100209"/>
              <a:gd name="connsiteY8" fmla="*/ 156229 h 8104720"/>
              <a:gd name="connsiteX9" fmla="*/ 533401 w 1100209"/>
              <a:gd name="connsiteY9" fmla="*/ 0 h 8104720"/>
              <a:gd name="connsiteX10" fmla="*/ 533400 w 1100209"/>
              <a:gd name="connsiteY10" fmla="*/ 0 h 8104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00209" h="8104720">
                <a:moveTo>
                  <a:pt x="533400" y="0"/>
                </a:moveTo>
                <a:lnTo>
                  <a:pt x="533400" y="0"/>
                </a:lnTo>
                <a:cubicBezTo>
                  <a:pt x="674867" y="0"/>
                  <a:pt x="810539" y="56198"/>
                  <a:pt x="910571" y="156230"/>
                </a:cubicBezTo>
                <a:cubicBezTo>
                  <a:pt x="1010603" y="256262"/>
                  <a:pt x="1055019" y="390601"/>
                  <a:pt x="1066800" y="533401"/>
                </a:cubicBezTo>
                <a:cubicBezTo>
                  <a:pt x="1066437" y="2679490"/>
                  <a:pt x="1093715" y="6711917"/>
                  <a:pt x="1100209" y="6755640"/>
                </a:cubicBezTo>
                <a:lnTo>
                  <a:pt x="848624" y="8104720"/>
                </a:lnTo>
                <a:lnTo>
                  <a:pt x="17782" y="7974865"/>
                </a:lnTo>
                <a:cubicBezTo>
                  <a:pt x="11855" y="5494377"/>
                  <a:pt x="5927" y="3013888"/>
                  <a:pt x="0" y="533400"/>
                </a:cubicBezTo>
                <a:cubicBezTo>
                  <a:pt x="0" y="391933"/>
                  <a:pt x="56198" y="256261"/>
                  <a:pt x="156230" y="156229"/>
                </a:cubicBezTo>
                <a:cubicBezTo>
                  <a:pt x="256262" y="56197"/>
                  <a:pt x="391935" y="0"/>
                  <a:pt x="533401" y="0"/>
                </a:cubicBezTo>
                <a:lnTo>
                  <a:pt x="533400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Freeform 36"/>
          <p:cNvSpPr/>
          <p:nvPr/>
        </p:nvSpPr>
        <p:spPr>
          <a:xfrm rot="15600000" flipH="1" flipV="1">
            <a:off x="3393402" y="-445315"/>
            <a:ext cx="2008191" cy="9264100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93577" y="8811781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80000"/>
            </a:srgbClr>
          </a:solidFill>
          <a:ln w="254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21000000">
            <a:off x="887172" y="5303003"/>
            <a:ext cx="6904501" cy="977900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r" defTabSz="914400" rtl="0" eaLnBrk="1" latinLnBrk="0" hangingPunct="1">
              <a:spcAft>
                <a:spcPts val="0"/>
              </a:spcAft>
              <a:buFontTx/>
              <a:buNone/>
              <a:defRPr sz="2400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2786799" y="-981635"/>
            <a:ext cx="4391155" cy="2734235"/>
            <a:chOff x="2786799" y="-981635"/>
            <a:chExt cx="4391155" cy="2734235"/>
          </a:xfrm>
        </p:grpSpPr>
        <p:sp>
          <p:nvSpPr>
            <p:cNvPr id="17" name="Oval 16"/>
            <p:cNvSpPr/>
            <p:nvPr/>
          </p:nvSpPr>
          <p:spPr>
            <a:xfrm>
              <a:off x="4495800" y="1143000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 flipH="1">
              <a:off x="2913529" y="-726141"/>
              <a:ext cx="1671367" cy="1685976"/>
              <a:chOff x="7015433" y="-737502"/>
              <a:chExt cx="1671367" cy="1685976"/>
            </a:xfrm>
          </p:grpSpPr>
          <p:sp>
            <p:nvSpPr>
              <p:cNvPr id="24" name="Arc 23"/>
              <p:cNvSpPr/>
              <p:nvPr/>
            </p:nvSpPr>
            <p:spPr>
              <a:xfrm rot="6387309">
                <a:off x="7124585" y="-846654"/>
                <a:ext cx="1453063" cy="1671367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7624910" y="304800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7062935" y="145351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3352800" y="-981635"/>
              <a:ext cx="3825154" cy="2064221"/>
              <a:chOff x="3441115" y="-977153"/>
              <a:chExt cx="4194039" cy="2064221"/>
            </a:xfrm>
          </p:grpSpPr>
          <p:sp>
            <p:nvSpPr>
              <p:cNvPr id="20" name="Pie 19"/>
              <p:cNvSpPr/>
              <p:nvPr/>
            </p:nvSpPr>
            <p:spPr>
              <a:xfrm>
                <a:off x="3481535" y="-772181"/>
                <a:ext cx="3505316" cy="1521076"/>
              </a:xfrm>
              <a:prstGeom prst="pie">
                <a:avLst>
                  <a:gd name="adj1" fmla="val 22874"/>
                  <a:gd name="adj2" fmla="val 10786258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4607455" y="134134"/>
                <a:ext cx="1023669" cy="95293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Arc 21"/>
              <p:cNvSpPr/>
              <p:nvPr/>
            </p:nvSpPr>
            <p:spPr>
              <a:xfrm rot="12469977">
                <a:off x="3441115" y="-185498"/>
                <a:ext cx="1133352" cy="831645"/>
              </a:xfrm>
              <a:prstGeom prst="arc">
                <a:avLst>
                  <a:gd name="adj1" fmla="val 11101214"/>
                  <a:gd name="adj2" fmla="val 21230192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Arc 26"/>
              <p:cNvSpPr/>
              <p:nvPr/>
            </p:nvSpPr>
            <p:spPr>
              <a:xfrm rot="6387309">
                <a:off x="5658551" y="-1047889"/>
                <a:ext cx="1905868" cy="2047339"/>
              </a:xfrm>
              <a:prstGeom prst="arc">
                <a:avLst>
                  <a:gd name="adj1" fmla="val 15243146"/>
                  <a:gd name="adj2" fmla="val 436902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8" name="Oval 27"/>
            <p:cNvSpPr/>
            <p:nvPr/>
          </p:nvSpPr>
          <p:spPr>
            <a:xfrm>
              <a:off x="3063128" y="89647"/>
              <a:ext cx="267260" cy="26726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Chord 31"/>
            <p:cNvSpPr/>
            <p:nvPr/>
          </p:nvSpPr>
          <p:spPr>
            <a:xfrm rot="17618442">
              <a:off x="2809659" y="-85690"/>
              <a:ext cx="182880" cy="22860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4" name="Round Same Side Corner Rectangle 53"/>
          <p:cNvSpPr/>
          <p:nvPr/>
        </p:nvSpPr>
        <p:spPr>
          <a:xfrm rot="4733987">
            <a:off x="1458981" y="2141099"/>
            <a:ext cx="809714" cy="260755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alpha val="65000"/>
            </a:schemeClr>
          </a:solidFill>
          <a:ln w="25400">
            <a:solidFill>
              <a:schemeClr val="accent2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2" name="Freeform 51"/>
          <p:cNvSpPr/>
          <p:nvPr/>
        </p:nvSpPr>
        <p:spPr>
          <a:xfrm rot="4733987">
            <a:off x="814850" y="2202342"/>
            <a:ext cx="699135" cy="2512599"/>
          </a:xfrm>
          <a:custGeom>
            <a:avLst/>
            <a:gdLst>
              <a:gd name="connsiteX0" fmla="*/ 370199 w 740398"/>
              <a:gd name="connsiteY0" fmla="*/ 0 h 2607556"/>
              <a:gd name="connsiteX1" fmla="*/ 370199 w 740398"/>
              <a:gd name="connsiteY1" fmla="*/ 0 h 2607556"/>
              <a:gd name="connsiteX2" fmla="*/ 631969 w 740398"/>
              <a:gd name="connsiteY2" fmla="*/ 108429 h 2607556"/>
              <a:gd name="connsiteX3" fmla="*/ 740397 w 740398"/>
              <a:gd name="connsiteY3" fmla="*/ 370199 h 2607556"/>
              <a:gd name="connsiteX4" fmla="*/ 740398 w 740398"/>
              <a:gd name="connsiteY4" fmla="*/ 2607556 h 2607556"/>
              <a:gd name="connsiteX5" fmla="*/ 740398 w 740398"/>
              <a:gd name="connsiteY5" fmla="*/ 2607556 h 2607556"/>
              <a:gd name="connsiteX6" fmla="*/ 740398 w 740398"/>
              <a:gd name="connsiteY6" fmla="*/ 2607556 h 2607556"/>
              <a:gd name="connsiteX7" fmla="*/ 0 w 740398"/>
              <a:gd name="connsiteY7" fmla="*/ 2607556 h 2607556"/>
              <a:gd name="connsiteX8" fmla="*/ 0 w 740398"/>
              <a:gd name="connsiteY8" fmla="*/ 2607556 h 2607556"/>
              <a:gd name="connsiteX9" fmla="*/ 0 w 740398"/>
              <a:gd name="connsiteY9" fmla="*/ 2607556 h 2607556"/>
              <a:gd name="connsiteX10" fmla="*/ 0 w 740398"/>
              <a:gd name="connsiteY10" fmla="*/ 370199 h 2607556"/>
              <a:gd name="connsiteX11" fmla="*/ 108429 w 740398"/>
              <a:gd name="connsiteY11" fmla="*/ 108429 h 2607556"/>
              <a:gd name="connsiteX12" fmla="*/ 370199 w 740398"/>
              <a:gd name="connsiteY12" fmla="*/ 1 h 2607556"/>
              <a:gd name="connsiteX13" fmla="*/ 370199 w 740398"/>
              <a:gd name="connsiteY13" fmla="*/ 0 h 2607556"/>
              <a:gd name="connsiteX0" fmla="*/ 0 w 831838"/>
              <a:gd name="connsiteY0" fmla="*/ 2607556 h 2698996"/>
              <a:gd name="connsiteX1" fmla="*/ 0 w 831838"/>
              <a:gd name="connsiteY1" fmla="*/ 2607556 h 2698996"/>
              <a:gd name="connsiteX2" fmla="*/ 0 w 831838"/>
              <a:gd name="connsiteY2" fmla="*/ 2607556 h 2698996"/>
              <a:gd name="connsiteX3" fmla="*/ 0 w 831838"/>
              <a:gd name="connsiteY3" fmla="*/ 370199 h 2698996"/>
              <a:gd name="connsiteX4" fmla="*/ 108429 w 831838"/>
              <a:gd name="connsiteY4" fmla="*/ 108429 h 2698996"/>
              <a:gd name="connsiteX5" fmla="*/ 370199 w 831838"/>
              <a:gd name="connsiteY5" fmla="*/ 1 h 2698996"/>
              <a:gd name="connsiteX6" fmla="*/ 370199 w 831838"/>
              <a:gd name="connsiteY6" fmla="*/ 0 h 2698996"/>
              <a:gd name="connsiteX7" fmla="*/ 370199 w 831838"/>
              <a:gd name="connsiteY7" fmla="*/ 0 h 2698996"/>
              <a:gd name="connsiteX8" fmla="*/ 631969 w 831838"/>
              <a:gd name="connsiteY8" fmla="*/ 108429 h 2698996"/>
              <a:gd name="connsiteX9" fmla="*/ 740397 w 831838"/>
              <a:gd name="connsiteY9" fmla="*/ 370199 h 2698996"/>
              <a:gd name="connsiteX10" fmla="*/ 740398 w 831838"/>
              <a:gd name="connsiteY10" fmla="*/ 2607556 h 2698996"/>
              <a:gd name="connsiteX11" fmla="*/ 740398 w 831838"/>
              <a:gd name="connsiteY11" fmla="*/ 2607556 h 2698996"/>
              <a:gd name="connsiteX12" fmla="*/ 831838 w 831838"/>
              <a:gd name="connsiteY12" fmla="*/ 2698996 h 2698996"/>
              <a:gd name="connsiteX0" fmla="*/ 19377 w 851215"/>
              <a:gd name="connsiteY0" fmla="*/ 2607556 h 2698996"/>
              <a:gd name="connsiteX1" fmla="*/ 19377 w 851215"/>
              <a:gd name="connsiteY1" fmla="*/ 2607556 h 2698996"/>
              <a:gd name="connsiteX2" fmla="*/ 0 w 851215"/>
              <a:gd name="connsiteY2" fmla="*/ 2357093 h 2698996"/>
              <a:gd name="connsiteX3" fmla="*/ 19377 w 851215"/>
              <a:gd name="connsiteY3" fmla="*/ 370199 h 2698996"/>
              <a:gd name="connsiteX4" fmla="*/ 127806 w 851215"/>
              <a:gd name="connsiteY4" fmla="*/ 108429 h 2698996"/>
              <a:gd name="connsiteX5" fmla="*/ 389576 w 851215"/>
              <a:gd name="connsiteY5" fmla="*/ 1 h 2698996"/>
              <a:gd name="connsiteX6" fmla="*/ 389576 w 851215"/>
              <a:gd name="connsiteY6" fmla="*/ 0 h 2698996"/>
              <a:gd name="connsiteX7" fmla="*/ 389576 w 851215"/>
              <a:gd name="connsiteY7" fmla="*/ 0 h 2698996"/>
              <a:gd name="connsiteX8" fmla="*/ 651346 w 851215"/>
              <a:gd name="connsiteY8" fmla="*/ 108429 h 2698996"/>
              <a:gd name="connsiteX9" fmla="*/ 759774 w 851215"/>
              <a:gd name="connsiteY9" fmla="*/ 370199 h 2698996"/>
              <a:gd name="connsiteX10" fmla="*/ 759775 w 851215"/>
              <a:gd name="connsiteY10" fmla="*/ 2607556 h 2698996"/>
              <a:gd name="connsiteX11" fmla="*/ 759775 w 851215"/>
              <a:gd name="connsiteY11" fmla="*/ 2607556 h 2698996"/>
              <a:gd name="connsiteX12" fmla="*/ 851215 w 851215"/>
              <a:gd name="connsiteY12" fmla="*/ 2698996 h 2698996"/>
              <a:gd name="connsiteX0" fmla="*/ 19377 w 851215"/>
              <a:gd name="connsiteY0" fmla="*/ 2607556 h 2698996"/>
              <a:gd name="connsiteX1" fmla="*/ 0 w 851215"/>
              <a:gd name="connsiteY1" fmla="*/ 2357093 h 2698996"/>
              <a:gd name="connsiteX2" fmla="*/ 19377 w 851215"/>
              <a:gd name="connsiteY2" fmla="*/ 370199 h 2698996"/>
              <a:gd name="connsiteX3" fmla="*/ 127806 w 851215"/>
              <a:gd name="connsiteY3" fmla="*/ 108429 h 2698996"/>
              <a:gd name="connsiteX4" fmla="*/ 389576 w 851215"/>
              <a:gd name="connsiteY4" fmla="*/ 1 h 2698996"/>
              <a:gd name="connsiteX5" fmla="*/ 389576 w 851215"/>
              <a:gd name="connsiteY5" fmla="*/ 0 h 2698996"/>
              <a:gd name="connsiteX6" fmla="*/ 389576 w 851215"/>
              <a:gd name="connsiteY6" fmla="*/ 0 h 2698996"/>
              <a:gd name="connsiteX7" fmla="*/ 651346 w 851215"/>
              <a:gd name="connsiteY7" fmla="*/ 108429 h 2698996"/>
              <a:gd name="connsiteX8" fmla="*/ 759774 w 851215"/>
              <a:gd name="connsiteY8" fmla="*/ 370199 h 2698996"/>
              <a:gd name="connsiteX9" fmla="*/ 759775 w 851215"/>
              <a:gd name="connsiteY9" fmla="*/ 2607556 h 2698996"/>
              <a:gd name="connsiteX10" fmla="*/ 759775 w 851215"/>
              <a:gd name="connsiteY10" fmla="*/ 2607556 h 2698996"/>
              <a:gd name="connsiteX11" fmla="*/ 851215 w 851215"/>
              <a:gd name="connsiteY11" fmla="*/ 2698996 h 2698996"/>
              <a:gd name="connsiteX0" fmla="*/ 0 w 851215"/>
              <a:gd name="connsiteY0" fmla="*/ 2357093 h 2698996"/>
              <a:gd name="connsiteX1" fmla="*/ 19377 w 851215"/>
              <a:gd name="connsiteY1" fmla="*/ 370199 h 2698996"/>
              <a:gd name="connsiteX2" fmla="*/ 127806 w 851215"/>
              <a:gd name="connsiteY2" fmla="*/ 108429 h 2698996"/>
              <a:gd name="connsiteX3" fmla="*/ 389576 w 851215"/>
              <a:gd name="connsiteY3" fmla="*/ 1 h 2698996"/>
              <a:gd name="connsiteX4" fmla="*/ 389576 w 851215"/>
              <a:gd name="connsiteY4" fmla="*/ 0 h 2698996"/>
              <a:gd name="connsiteX5" fmla="*/ 389576 w 851215"/>
              <a:gd name="connsiteY5" fmla="*/ 0 h 2698996"/>
              <a:gd name="connsiteX6" fmla="*/ 651346 w 851215"/>
              <a:gd name="connsiteY6" fmla="*/ 108429 h 2698996"/>
              <a:gd name="connsiteX7" fmla="*/ 759774 w 851215"/>
              <a:gd name="connsiteY7" fmla="*/ 370199 h 2698996"/>
              <a:gd name="connsiteX8" fmla="*/ 759775 w 851215"/>
              <a:gd name="connsiteY8" fmla="*/ 2607556 h 2698996"/>
              <a:gd name="connsiteX9" fmla="*/ 759775 w 851215"/>
              <a:gd name="connsiteY9" fmla="*/ 2607556 h 2698996"/>
              <a:gd name="connsiteX10" fmla="*/ 851215 w 851215"/>
              <a:gd name="connsiteY10" fmla="*/ 2698996 h 2698996"/>
              <a:gd name="connsiteX0" fmla="*/ 0 w 759775"/>
              <a:gd name="connsiteY0" fmla="*/ 2357093 h 2607556"/>
              <a:gd name="connsiteX1" fmla="*/ 19377 w 759775"/>
              <a:gd name="connsiteY1" fmla="*/ 370199 h 2607556"/>
              <a:gd name="connsiteX2" fmla="*/ 127806 w 759775"/>
              <a:gd name="connsiteY2" fmla="*/ 108429 h 2607556"/>
              <a:gd name="connsiteX3" fmla="*/ 389576 w 759775"/>
              <a:gd name="connsiteY3" fmla="*/ 1 h 2607556"/>
              <a:gd name="connsiteX4" fmla="*/ 389576 w 759775"/>
              <a:gd name="connsiteY4" fmla="*/ 0 h 2607556"/>
              <a:gd name="connsiteX5" fmla="*/ 389576 w 759775"/>
              <a:gd name="connsiteY5" fmla="*/ 0 h 2607556"/>
              <a:gd name="connsiteX6" fmla="*/ 651346 w 759775"/>
              <a:gd name="connsiteY6" fmla="*/ 108429 h 2607556"/>
              <a:gd name="connsiteX7" fmla="*/ 759774 w 759775"/>
              <a:gd name="connsiteY7" fmla="*/ 370199 h 2607556"/>
              <a:gd name="connsiteX8" fmla="*/ 759775 w 759775"/>
              <a:gd name="connsiteY8" fmla="*/ 2607556 h 2607556"/>
              <a:gd name="connsiteX9" fmla="*/ 759775 w 759775"/>
              <a:gd name="connsiteY9" fmla="*/ 2607556 h 2607556"/>
              <a:gd name="connsiteX0" fmla="*/ 0 w 764702"/>
              <a:gd name="connsiteY0" fmla="*/ 2357093 h 2607556"/>
              <a:gd name="connsiteX1" fmla="*/ 19377 w 764702"/>
              <a:gd name="connsiteY1" fmla="*/ 370199 h 2607556"/>
              <a:gd name="connsiteX2" fmla="*/ 127806 w 764702"/>
              <a:gd name="connsiteY2" fmla="*/ 108429 h 2607556"/>
              <a:gd name="connsiteX3" fmla="*/ 389576 w 764702"/>
              <a:gd name="connsiteY3" fmla="*/ 1 h 2607556"/>
              <a:gd name="connsiteX4" fmla="*/ 389576 w 764702"/>
              <a:gd name="connsiteY4" fmla="*/ 0 h 2607556"/>
              <a:gd name="connsiteX5" fmla="*/ 389576 w 764702"/>
              <a:gd name="connsiteY5" fmla="*/ 0 h 2607556"/>
              <a:gd name="connsiteX6" fmla="*/ 651346 w 764702"/>
              <a:gd name="connsiteY6" fmla="*/ 108429 h 2607556"/>
              <a:gd name="connsiteX7" fmla="*/ 759774 w 764702"/>
              <a:gd name="connsiteY7" fmla="*/ 370199 h 2607556"/>
              <a:gd name="connsiteX8" fmla="*/ 759775 w 764702"/>
              <a:gd name="connsiteY8" fmla="*/ 2607556 h 2607556"/>
              <a:gd name="connsiteX9" fmla="*/ 764702 w 764702"/>
              <a:gd name="connsiteY9" fmla="*/ 2512599 h 2607556"/>
              <a:gd name="connsiteX0" fmla="*/ 0 w 778667"/>
              <a:gd name="connsiteY0" fmla="*/ 2357093 h 2512599"/>
              <a:gd name="connsiteX1" fmla="*/ 19377 w 778667"/>
              <a:gd name="connsiteY1" fmla="*/ 370199 h 2512599"/>
              <a:gd name="connsiteX2" fmla="*/ 127806 w 778667"/>
              <a:gd name="connsiteY2" fmla="*/ 108429 h 2512599"/>
              <a:gd name="connsiteX3" fmla="*/ 389576 w 778667"/>
              <a:gd name="connsiteY3" fmla="*/ 1 h 2512599"/>
              <a:gd name="connsiteX4" fmla="*/ 389576 w 778667"/>
              <a:gd name="connsiteY4" fmla="*/ 0 h 2512599"/>
              <a:gd name="connsiteX5" fmla="*/ 389576 w 778667"/>
              <a:gd name="connsiteY5" fmla="*/ 0 h 2512599"/>
              <a:gd name="connsiteX6" fmla="*/ 651346 w 778667"/>
              <a:gd name="connsiteY6" fmla="*/ 108429 h 2512599"/>
              <a:gd name="connsiteX7" fmla="*/ 759774 w 778667"/>
              <a:gd name="connsiteY7" fmla="*/ 370199 h 2512599"/>
              <a:gd name="connsiteX8" fmla="*/ 764702 w 778667"/>
              <a:gd name="connsiteY8" fmla="*/ 2512599 h 2512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8667" h="2512599">
                <a:moveTo>
                  <a:pt x="0" y="2357093"/>
                </a:moveTo>
                <a:lnTo>
                  <a:pt x="19377" y="370199"/>
                </a:lnTo>
                <a:cubicBezTo>
                  <a:pt x="19377" y="272016"/>
                  <a:pt x="58380" y="177855"/>
                  <a:pt x="127806" y="108429"/>
                </a:cubicBezTo>
                <a:cubicBezTo>
                  <a:pt x="197232" y="39003"/>
                  <a:pt x="291394" y="0"/>
                  <a:pt x="389576" y="1"/>
                </a:cubicBezTo>
                <a:lnTo>
                  <a:pt x="389576" y="0"/>
                </a:lnTo>
                <a:lnTo>
                  <a:pt x="389576" y="0"/>
                </a:lnTo>
                <a:cubicBezTo>
                  <a:pt x="487759" y="0"/>
                  <a:pt x="581920" y="39003"/>
                  <a:pt x="651346" y="108429"/>
                </a:cubicBezTo>
                <a:cubicBezTo>
                  <a:pt x="720772" y="177855"/>
                  <a:pt x="759775" y="272017"/>
                  <a:pt x="759774" y="370199"/>
                </a:cubicBezTo>
                <a:cubicBezTo>
                  <a:pt x="778667" y="770894"/>
                  <a:pt x="763675" y="2066266"/>
                  <a:pt x="764702" y="2512599"/>
                </a:cubicBezTo>
              </a:path>
            </a:pathLst>
          </a:custGeom>
          <a:ln w="1270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3" name="Freeform 52"/>
          <p:cNvSpPr/>
          <p:nvPr/>
        </p:nvSpPr>
        <p:spPr>
          <a:xfrm rot="4733987">
            <a:off x="390772" y="3357641"/>
            <a:ext cx="379174" cy="1207375"/>
          </a:xfrm>
          <a:custGeom>
            <a:avLst/>
            <a:gdLst>
              <a:gd name="connsiteX0" fmla="*/ 229291 w 458582"/>
              <a:gd name="connsiteY0" fmla="*/ 0 h 1615047"/>
              <a:gd name="connsiteX1" fmla="*/ 229291 w 458582"/>
              <a:gd name="connsiteY1" fmla="*/ 0 h 1615047"/>
              <a:gd name="connsiteX2" fmla="*/ 391424 w 458582"/>
              <a:gd name="connsiteY2" fmla="*/ 67158 h 1615047"/>
              <a:gd name="connsiteX3" fmla="*/ 458582 w 458582"/>
              <a:gd name="connsiteY3" fmla="*/ 229291 h 1615047"/>
              <a:gd name="connsiteX4" fmla="*/ 458582 w 458582"/>
              <a:gd name="connsiteY4" fmla="*/ 1615047 h 1615047"/>
              <a:gd name="connsiteX5" fmla="*/ 458582 w 458582"/>
              <a:gd name="connsiteY5" fmla="*/ 1615047 h 1615047"/>
              <a:gd name="connsiteX6" fmla="*/ 458582 w 458582"/>
              <a:gd name="connsiteY6" fmla="*/ 1615047 h 1615047"/>
              <a:gd name="connsiteX7" fmla="*/ 0 w 458582"/>
              <a:gd name="connsiteY7" fmla="*/ 1615047 h 1615047"/>
              <a:gd name="connsiteX8" fmla="*/ 0 w 458582"/>
              <a:gd name="connsiteY8" fmla="*/ 1615047 h 1615047"/>
              <a:gd name="connsiteX9" fmla="*/ 0 w 458582"/>
              <a:gd name="connsiteY9" fmla="*/ 1615047 h 1615047"/>
              <a:gd name="connsiteX10" fmla="*/ 0 w 458582"/>
              <a:gd name="connsiteY10" fmla="*/ 229291 h 1615047"/>
              <a:gd name="connsiteX11" fmla="*/ 67158 w 458582"/>
              <a:gd name="connsiteY11" fmla="*/ 67158 h 1615047"/>
              <a:gd name="connsiteX12" fmla="*/ 229291 w 458582"/>
              <a:gd name="connsiteY12" fmla="*/ 0 h 161504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0 w 550022"/>
              <a:gd name="connsiteY2" fmla="*/ 1615047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9603 w 550022"/>
              <a:gd name="connsiteY2" fmla="*/ 1356566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9603 w 550022"/>
              <a:gd name="connsiteY1" fmla="*/ 1356566 h 1706487"/>
              <a:gd name="connsiteX2" fmla="*/ 0 w 550022"/>
              <a:gd name="connsiteY2" fmla="*/ 229291 h 1706487"/>
              <a:gd name="connsiteX3" fmla="*/ 67158 w 550022"/>
              <a:gd name="connsiteY3" fmla="*/ 67158 h 1706487"/>
              <a:gd name="connsiteX4" fmla="*/ 229291 w 550022"/>
              <a:gd name="connsiteY4" fmla="*/ 0 h 1706487"/>
              <a:gd name="connsiteX5" fmla="*/ 229291 w 550022"/>
              <a:gd name="connsiteY5" fmla="*/ 0 h 1706487"/>
              <a:gd name="connsiteX6" fmla="*/ 391424 w 550022"/>
              <a:gd name="connsiteY6" fmla="*/ 67158 h 1706487"/>
              <a:gd name="connsiteX7" fmla="*/ 458582 w 550022"/>
              <a:gd name="connsiteY7" fmla="*/ 229291 h 1706487"/>
              <a:gd name="connsiteX8" fmla="*/ 458582 w 550022"/>
              <a:gd name="connsiteY8" fmla="*/ 1615047 h 1706487"/>
              <a:gd name="connsiteX9" fmla="*/ 458582 w 550022"/>
              <a:gd name="connsiteY9" fmla="*/ 1615047 h 1706487"/>
              <a:gd name="connsiteX10" fmla="*/ 550022 w 550022"/>
              <a:gd name="connsiteY10" fmla="*/ 1706487 h 1706487"/>
              <a:gd name="connsiteX0" fmla="*/ 9603 w 550022"/>
              <a:gd name="connsiteY0" fmla="*/ 1356566 h 1706487"/>
              <a:gd name="connsiteX1" fmla="*/ 0 w 550022"/>
              <a:gd name="connsiteY1" fmla="*/ 229291 h 1706487"/>
              <a:gd name="connsiteX2" fmla="*/ 67158 w 550022"/>
              <a:gd name="connsiteY2" fmla="*/ 67158 h 1706487"/>
              <a:gd name="connsiteX3" fmla="*/ 229291 w 550022"/>
              <a:gd name="connsiteY3" fmla="*/ 0 h 1706487"/>
              <a:gd name="connsiteX4" fmla="*/ 229291 w 550022"/>
              <a:gd name="connsiteY4" fmla="*/ 0 h 1706487"/>
              <a:gd name="connsiteX5" fmla="*/ 391424 w 550022"/>
              <a:gd name="connsiteY5" fmla="*/ 67158 h 1706487"/>
              <a:gd name="connsiteX6" fmla="*/ 458582 w 550022"/>
              <a:gd name="connsiteY6" fmla="*/ 229291 h 1706487"/>
              <a:gd name="connsiteX7" fmla="*/ 458582 w 550022"/>
              <a:gd name="connsiteY7" fmla="*/ 1615047 h 1706487"/>
              <a:gd name="connsiteX8" fmla="*/ 458582 w 550022"/>
              <a:gd name="connsiteY8" fmla="*/ 1615047 h 1706487"/>
              <a:gd name="connsiteX9" fmla="*/ 550022 w 550022"/>
              <a:gd name="connsiteY9" fmla="*/ 1706487 h 170648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58582 w 458582"/>
              <a:gd name="connsiteY8" fmla="*/ 1615047 h 161504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47473 w 458582"/>
              <a:gd name="connsiteY8" fmla="*/ 1462129 h 1615047"/>
              <a:gd name="connsiteX0" fmla="*/ 9603 w 458582"/>
              <a:gd name="connsiteY0" fmla="*/ 1356566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28227 w 458582"/>
              <a:gd name="connsiteY0" fmla="*/ 1401330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0 w 459179"/>
              <a:gd name="connsiteY0" fmla="*/ 1379079 h 1462129"/>
              <a:gd name="connsiteX1" fmla="*/ 597 w 459179"/>
              <a:gd name="connsiteY1" fmla="*/ 229291 h 1462129"/>
              <a:gd name="connsiteX2" fmla="*/ 67755 w 459179"/>
              <a:gd name="connsiteY2" fmla="*/ 67158 h 1462129"/>
              <a:gd name="connsiteX3" fmla="*/ 229888 w 459179"/>
              <a:gd name="connsiteY3" fmla="*/ 0 h 1462129"/>
              <a:gd name="connsiteX4" fmla="*/ 229888 w 459179"/>
              <a:gd name="connsiteY4" fmla="*/ 0 h 1462129"/>
              <a:gd name="connsiteX5" fmla="*/ 392021 w 459179"/>
              <a:gd name="connsiteY5" fmla="*/ 67158 h 1462129"/>
              <a:gd name="connsiteX6" fmla="*/ 459179 w 459179"/>
              <a:gd name="connsiteY6" fmla="*/ 229291 h 1462129"/>
              <a:gd name="connsiteX7" fmla="*/ 448070 w 459179"/>
              <a:gd name="connsiteY7" fmla="*/ 1462129 h 1462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9179" h="1462129">
                <a:moveTo>
                  <a:pt x="0" y="1379079"/>
                </a:moveTo>
                <a:lnTo>
                  <a:pt x="597" y="229291"/>
                </a:lnTo>
                <a:cubicBezTo>
                  <a:pt x="597" y="168479"/>
                  <a:pt x="24755" y="110158"/>
                  <a:pt x="67755" y="67158"/>
                </a:cubicBezTo>
                <a:cubicBezTo>
                  <a:pt x="110755" y="24158"/>
                  <a:pt x="169077" y="0"/>
                  <a:pt x="229888" y="0"/>
                </a:cubicBezTo>
                <a:lnTo>
                  <a:pt x="229888" y="0"/>
                </a:lnTo>
                <a:cubicBezTo>
                  <a:pt x="290700" y="0"/>
                  <a:pt x="349021" y="24158"/>
                  <a:pt x="392021" y="67158"/>
                </a:cubicBezTo>
                <a:cubicBezTo>
                  <a:pt x="435021" y="110158"/>
                  <a:pt x="459179" y="168480"/>
                  <a:pt x="459179" y="229291"/>
                </a:cubicBezTo>
                <a:lnTo>
                  <a:pt x="448070" y="1462129"/>
                </a:lnTo>
              </a:path>
            </a:pathLst>
          </a:custGeom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000000">
            <a:off x="600152" y="3389654"/>
            <a:ext cx="7622161" cy="1679594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r" defTabSz="914400" rtl="0" eaLnBrk="1" latinLnBrk="0" hangingPunct="1">
              <a:lnSpc>
                <a:spcPts val="5600"/>
              </a:lnSpc>
              <a:spcBef>
                <a:spcPct val="0"/>
              </a:spcBef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 Same Side Corner Rectangle 31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9247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294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7/19/13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ound Same Side Corner Rectangle 34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2788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3706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3706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7/19/13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7/19/13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7/19/13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ounded Rectangle 32"/>
          <p:cNvSpPr/>
          <p:nvPr/>
        </p:nvSpPr>
        <p:spPr>
          <a:xfrm>
            <a:off x="366713" y="1447800"/>
            <a:ext cx="3748087" cy="4800600"/>
          </a:xfrm>
          <a:prstGeom prst="roundRect">
            <a:avLst/>
          </a:prstGeom>
          <a:solidFill>
            <a:schemeClr val="accent1">
              <a:alpha val="60000"/>
            </a:schemeClr>
          </a:solidFill>
          <a:ln w="635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1676400"/>
            <a:ext cx="3429000" cy="1066800"/>
          </a:xfrm>
        </p:spPr>
        <p:txBody>
          <a:bodyPr anchor="b"/>
          <a:lstStyle>
            <a:lvl1pPr algn="ctr">
              <a:lnSpc>
                <a:spcPct val="10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766" y="990600"/>
            <a:ext cx="4258234" cy="5257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2850775"/>
            <a:ext cx="3429000" cy="3169025"/>
          </a:xfrm>
        </p:spPr>
        <p:txBody>
          <a:bodyPr>
            <a:normAutofit/>
          </a:bodyPr>
          <a:lstStyle>
            <a:lvl1pPr marL="0" indent="0" algn="ctr">
              <a:spcAft>
                <a:spcPts val="1000"/>
              </a:spcAft>
              <a:buNone/>
              <a:defRPr sz="16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7/19/13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SlideOverlay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-573169" y="-607194"/>
            <a:ext cx="7563453" cy="1983277"/>
            <a:chOff x="-573169" y="-607194"/>
            <a:chExt cx="7563453" cy="1983277"/>
          </a:xfrm>
        </p:grpSpPr>
        <p:grpSp>
          <p:nvGrpSpPr>
            <p:cNvPr id="9" name="Group 32"/>
            <p:cNvGrpSpPr/>
            <p:nvPr userDrawn="1"/>
          </p:nvGrpSpPr>
          <p:grpSpPr>
            <a:xfrm>
              <a:off x="-263314" y="-607194"/>
              <a:ext cx="7253598" cy="1983277"/>
              <a:chOff x="-263314" y="-607194"/>
              <a:chExt cx="7253598" cy="1983277"/>
            </a:xfrm>
          </p:grpSpPr>
          <p:sp>
            <p:nvSpPr>
              <p:cNvPr id="11" name="Oval 10"/>
              <p:cNvSpPr/>
              <p:nvPr userDrawn="1"/>
            </p:nvSpPr>
            <p:spPr>
              <a:xfrm rot="4368687">
                <a:off x="2839420" y="-41330"/>
                <a:ext cx="581935" cy="790091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 userDrawn="1"/>
            </p:nvSpPr>
            <p:spPr>
              <a:xfrm>
                <a:off x="334576" y="12540"/>
                <a:ext cx="1189424" cy="10121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3" name="Arc 12"/>
              <p:cNvSpPr/>
              <p:nvPr userDrawn="1"/>
            </p:nvSpPr>
            <p:spPr>
              <a:xfrm rot="6387309">
                <a:off x="5839613" y="-548177"/>
                <a:ext cx="1106354" cy="1194988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5472545" y="62345"/>
                <a:ext cx="609600" cy="4912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Pie 14"/>
              <p:cNvSpPr/>
              <p:nvPr userDrawn="1"/>
            </p:nvSpPr>
            <p:spPr>
              <a:xfrm>
                <a:off x="-7411" y="-607194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Pie 15"/>
              <p:cNvSpPr/>
              <p:nvPr userDrawn="1"/>
            </p:nvSpPr>
            <p:spPr>
              <a:xfrm>
                <a:off x="1905000" y="-402266"/>
                <a:ext cx="1600200" cy="8001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2631141" y="762000"/>
                <a:ext cx="416859" cy="416859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" name="Oval 17"/>
              <p:cNvSpPr/>
              <p:nvPr userDrawn="1"/>
            </p:nvSpPr>
            <p:spPr>
              <a:xfrm rot="2510439">
                <a:off x="170710" y="163548"/>
                <a:ext cx="778552" cy="982318"/>
              </a:xfrm>
              <a:prstGeom prst="ellipse">
                <a:avLst/>
              </a:prstGeom>
              <a:solidFill>
                <a:schemeClr val="bg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Pie 18"/>
              <p:cNvSpPr/>
              <p:nvPr userDrawn="1"/>
            </p:nvSpPr>
            <p:spPr>
              <a:xfrm rot="16200000">
                <a:off x="-263314" y="842683"/>
                <a:ext cx="533400" cy="5334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1558635" y="491274"/>
                <a:ext cx="228600" cy="1945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Pie 20"/>
              <p:cNvSpPr/>
              <p:nvPr userDrawn="1"/>
            </p:nvSpPr>
            <p:spPr>
              <a:xfrm>
                <a:off x="990600" y="-603972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Pie 21"/>
              <p:cNvSpPr/>
              <p:nvPr userDrawn="1"/>
            </p:nvSpPr>
            <p:spPr>
              <a:xfrm>
                <a:off x="5181600" y="-343143"/>
                <a:ext cx="1600200" cy="6858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3" name="Oval 22"/>
              <p:cNvSpPr/>
              <p:nvPr userDrawn="1"/>
            </p:nvSpPr>
            <p:spPr>
              <a:xfrm>
                <a:off x="5728855" y="62345"/>
                <a:ext cx="685800" cy="533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4" name="Pie 23"/>
              <p:cNvSpPr/>
              <p:nvPr userDrawn="1"/>
            </p:nvSpPr>
            <p:spPr>
              <a:xfrm>
                <a:off x="6136341" y="-257607"/>
                <a:ext cx="838200" cy="527288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 userDrawn="1"/>
            </p:nvSpPr>
            <p:spPr>
              <a:xfrm rot="4368687">
                <a:off x="3664192" y="-146482"/>
                <a:ext cx="581935" cy="909203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Pie 25"/>
              <p:cNvSpPr/>
              <p:nvPr userDrawn="1"/>
            </p:nvSpPr>
            <p:spPr>
              <a:xfrm>
                <a:off x="4384965" y="-146937"/>
                <a:ext cx="300317" cy="300317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Pie 26"/>
              <p:cNvSpPr/>
              <p:nvPr userDrawn="1"/>
            </p:nvSpPr>
            <p:spPr>
              <a:xfrm>
                <a:off x="4756593" y="-119227"/>
                <a:ext cx="18288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Pie 27"/>
              <p:cNvSpPr/>
              <p:nvPr userDrawn="1"/>
            </p:nvSpPr>
            <p:spPr>
              <a:xfrm>
                <a:off x="5029200" y="-114543"/>
                <a:ext cx="22860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Oval 28"/>
              <p:cNvSpPr/>
              <p:nvPr userDrawn="1"/>
            </p:nvSpPr>
            <p:spPr>
              <a:xfrm>
                <a:off x="2403765" y="0"/>
                <a:ext cx="665018" cy="66501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0" name="Pie 29"/>
              <p:cNvSpPr/>
              <p:nvPr userDrawn="1"/>
            </p:nvSpPr>
            <p:spPr>
              <a:xfrm>
                <a:off x="3012141" y="-299172"/>
                <a:ext cx="838200" cy="6096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" name="Pie 9"/>
            <p:cNvSpPr/>
            <p:nvPr userDrawn="1"/>
          </p:nvSpPr>
          <p:spPr>
            <a:xfrm rot="16200000">
              <a:off x="-431058" y="-79768"/>
              <a:ext cx="852056" cy="1136277"/>
            </a:xfrm>
            <a:prstGeom prst="pie">
              <a:avLst>
                <a:gd name="adj1" fmla="val 0"/>
                <a:gd name="adj2" fmla="val 1080006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88" y="1371600"/>
            <a:ext cx="7716837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3012142"/>
            <a:ext cx="7716838" cy="3388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040" y="300690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fld id="{8F1B69E8-23E9-4C1F-AA2B-3C5BA6EDBEAE}" type="datetimeFigureOut">
              <a:rPr lang="en-US" smtClean="0"/>
              <a:t>7/19/13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" y="116541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05491"/>
            <a:ext cx="1385887" cy="2327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ts val="5600"/>
        </a:lnSpc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0"/>
        </a:spcBef>
        <a:spcAft>
          <a:spcPts val="2000"/>
        </a:spcAft>
        <a:buFontTx/>
        <a:buBlip>
          <a:blip r:embed="rId17"/>
        </a:buBlip>
        <a:defRPr sz="2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3182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2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914400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0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19697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492250" indent="-2952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7748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6pPr>
      <a:lvl7pPr marL="2055813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7pPr>
      <a:lvl8pPr marL="2344738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8pPr>
      <a:lvl9pPr marL="26257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.org/Pubs/CyberSchoolBus/" TargetMode="External"/><Relationship Id="rId4" Type="http://schemas.openxmlformats.org/officeDocument/2006/relationships/image" Target="../media/image12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search.nasa.gov/search/search.jsp?nasaInclude=Games" TargetMode="External"/><Relationship Id="rId4" Type="http://schemas.openxmlformats.org/officeDocument/2006/relationships/image" Target="../media/image13.tiff"/><Relationship Id="rId5" Type="http://schemas.openxmlformats.org/officeDocument/2006/relationships/image" Target="../media/image1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www.funbrain.com/where/" TargetMode="External"/><Relationship Id="rId3" Type="http://schemas.openxmlformats.org/officeDocument/2006/relationships/image" Target="../media/image15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ofessorgarfield.org/pgf_kbkids.html" TargetMode="External"/><Relationship Id="rId4" Type="http://schemas.openxmlformats.org/officeDocument/2006/relationships/image" Target="../media/image16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4" Type="http://schemas.openxmlformats.org/officeDocument/2006/relationships/image" Target="../media/image18.tiff"/><Relationship Id="rId1" Type="http://schemas.openxmlformats.org/officeDocument/2006/relationships/slideLayout" Target="../slideLayouts/slideLayout5.xml"/><Relationship Id="rId2" Type="http://schemas.openxmlformats.org/officeDocument/2006/relationships/hyperlink" Target="http://www.refdesk.com/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9.tiff"/><Relationship Id="rId3" Type="http://schemas.openxmlformats.org/officeDocument/2006/relationships/hyperlink" Target="http://www.amnh.org/explore/ology/brain/?pop=29639%23http://www.amnh.org/ology/features/brainpower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20.tiff"/><Relationship Id="rId3" Type="http://schemas.openxmlformats.org/officeDocument/2006/relationships/hyperlink" Target="http://freerice.com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hyperlink" Target="http://www.darfurisdying.com/" TargetMode="External"/><Relationship Id="rId3" Type="http://schemas.openxmlformats.org/officeDocument/2006/relationships/image" Target="../media/image21.tif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hyperlink" Target="http://www.icivics.org/" TargetMode="External"/><Relationship Id="rId3" Type="http://schemas.openxmlformats.org/officeDocument/2006/relationships/image" Target="../media/image22.tif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23.tiff"/><Relationship Id="rId3" Type="http://schemas.openxmlformats.org/officeDocument/2006/relationships/hyperlink" Target="http://quizlet.co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mrsleach.wikispaces.com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5.tiff"/><Relationship Id="rId3" Type="http://schemas.openxmlformats.org/officeDocument/2006/relationships/hyperlink" Target="http://www.mrsleach.wikispaces.com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ssmaggie.org/geospy_files/geospy.html" TargetMode="External"/><Relationship Id="rId4" Type="http://schemas.openxmlformats.org/officeDocument/2006/relationships/image" Target="../media/image7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archive.fossweb.com/" TargetMode="External"/><Relationship Id="rId4" Type="http://schemas.openxmlformats.org/officeDocument/2006/relationships/image" Target="../media/image8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cience.discovery.com/" TargetMode="External"/><Relationship Id="rId4" Type="http://schemas.openxmlformats.org/officeDocument/2006/relationships/image" Target="../media/image9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4" Type="http://schemas.openxmlformats.org/officeDocument/2006/relationships/hyperlink" Target="http://usa-sos.org/index.cfm?Page=Scavenger_Hunt" TargetMode="External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4" Type="http://schemas.openxmlformats.org/officeDocument/2006/relationships/hyperlink" Target="http://selene.cet.edu/" TargetMode="External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Toolbox of Online Educational Games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Katie Leach, Weatherly Area Schools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010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United Nations</a:t>
            </a:r>
            <a:endParaRPr lang="en-US" dirty="0"/>
          </a:p>
        </p:txBody>
      </p:sp>
      <p:pic>
        <p:nvPicPr>
          <p:cNvPr id="7" name="Content Placeholder 6" descr="United Nations.tiff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" r="35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86541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NASA</a:t>
            </a:r>
            <a:endParaRPr lang="en-US" dirty="0"/>
          </a:p>
        </p:txBody>
      </p:sp>
      <p:pic>
        <p:nvPicPr>
          <p:cNvPr id="6" name="Content Placeholder 5" descr="NASA Kids' Club.tiff"/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44" r="23044"/>
          <a:stretch>
            <a:fillRect/>
          </a:stretch>
        </p:blipFill>
        <p:spPr/>
      </p:pic>
      <p:pic>
        <p:nvPicPr>
          <p:cNvPr id="7" name="Content Placeholder 6" descr="NASA HS.tiff"/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2" b="786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5108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dirty="0" smtClean="0">
                <a:hlinkClick r:id="rId2"/>
              </a:rPr>
              <a:t>Where is That?</a:t>
            </a:r>
            <a:endParaRPr lang="en-US" sz="5400" dirty="0"/>
          </a:p>
        </p:txBody>
      </p:sp>
      <p:pic>
        <p:nvPicPr>
          <p:cNvPr id="8" name="Picture Placeholder 7" descr="Where is That?.tiff"/>
          <p:cNvPicPr>
            <a:picLocks noGrp="1" noChangeAspect="1"/>
          </p:cNvPicPr>
          <p:nvPr>
            <p:ph type="pic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32" b="9632"/>
          <a:stretch>
            <a:fillRect/>
          </a:stretch>
        </p:blipFill>
        <p:spPr/>
      </p:pic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Fun Brain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9859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Professor Garfield</a:t>
            </a:r>
            <a:r>
              <a:rPr lang="en-US" dirty="0" smtClean="0"/>
              <a:t>??</a:t>
            </a:r>
            <a:endParaRPr lang="en-US" dirty="0"/>
          </a:p>
        </p:txBody>
      </p:sp>
      <p:pic>
        <p:nvPicPr>
          <p:cNvPr id="7" name="Content Placeholder 6" descr="Garfield.tiff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788" b="2678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02729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hlinkClick r:id="rId2"/>
              </a:rPr>
              <a:t>Refdesk</a:t>
            </a:r>
            <a:endParaRPr lang="en-US" dirty="0"/>
          </a:p>
        </p:txBody>
      </p:sp>
      <p:pic>
        <p:nvPicPr>
          <p:cNvPr id="4" name="Content Placeholder 3" descr="German Newspapers.tiff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17" r="17317"/>
          <a:stretch>
            <a:fillRect/>
          </a:stretch>
        </p:blipFill>
        <p:spPr/>
      </p:pic>
      <p:pic>
        <p:nvPicPr>
          <p:cNvPr id="6" name="Content Placeholder 5" descr="Refdesk Diversions.tiff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98" r="29598"/>
          <a:stretch>
            <a:fillRect/>
          </a:stretch>
        </p:blipFill>
        <p:spPr>
          <a:xfrm>
            <a:off x="4741333" y="3024188"/>
            <a:ext cx="3959225" cy="3529012"/>
          </a:xfrm>
        </p:spPr>
      </p:pic>
    </p:spTree>
    <p:extLst>
      <p:ext uri="{BB962C8B-B14F-4D97-AF65-F5344CB8AC3E}">
        <p14:creationId xmlns:p14="http://schemas.microsoft.com/office/powerpoint/2010/main" val="1696570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Museum of Natural History.tiff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142" r="-18142"/>
          <a:stretch>
            <a:fillRect/>
          </a:stretch>
        </p:blipFill>
        <p:spPr>
          <a:xfrm rot="21338992">
            <a:off x="2408811" y="959554"/>
            <a:ext cx="4329278" cy="3302485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American Museum of Natural History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dirty="0" smtClean="0">
                <a:hlinkClick r:id="rId3"/>
              </a:rPr>
              <a:t>Ology</a:t>
            </a:r>
            <a:r>
              <a:rPr lang="en-US" dirty="0" smtClean="0"/>
              <a:t>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9646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Free rice.tiff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12" b="10612"/>
          <a:stretch>
            <a:fillRect/>
          </a:stretch>
        </p:blipFill>
        <p:spPr/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Game to help end world hunger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Free Rice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6806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Darfur is Dying</a:t>
            </a:r>
            <a:endParaRPr lang="en-US" dirty="0"/>
          </a:p>
        </p:txBody>
      </p:sp>
      <p:pic>
        <p:nvPicPr>
          <p:cNvPr id="7" name="Content Placeholder 6" descr="Darfur.tif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7" r="2697"/>
          <a:stretch>
            <a:fillRect/>
          </a:stretch>
        </p:blipFill>
        <p:spPr/>
      </p:pic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Narrative based simulation where the user negotiates the forces that threaten the survival of their refugee camp. </a:t>
            </a:r>
          </a:p>
          <a:p>
            <a:r>
              <a:rPr lang="en-US" dirty="0" smtClean="0"/>
              <a:t> 2.5 million people have been internally displaced by the crisis in Sudan. This is simulation is their world.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849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hlinkClick r:id="rId2"/>
              </a:rPr>
              <a:t>iCivics</a:t>
            </a:r>
            <a:endParaRPr lang="en-US" dirty="0"/>
          </a:p>
        </p:txBody>
      </p:sp>
      <p:pic>
        <p:nvPicPr>
          <p:cNvPr id="5" name="Content Placeholder 4" descr="iCivics.tif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22" r="22122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We the Jury</a:t>
            </a:r>
          </a:p>
          <a:p>
            <a:r>
              <a:rPr lang="en-US" dirty="0" smtClean="0"/>
              <a:t>Drafting Board</a:t>
            </a:r>
          </a:p>
          <a:p>
            <a:r>
              <a:rPr lang="en-US" dirty="0" smtClean="0"/>
              <a:t>Executive Command</a:t>
            </a:r>
          </a:p>
          <a:p>
            <a:r>
              <a:rPr lang="en-US" dirty="0" smtClean="0"/>
              <a:t> Do I have a right?</a:t>
            </a:r>
          </a:p>
          <a:p>
            <a:r>
              <a:rPr lang="en-US" dirty="0" smtClean="0"/>
              <a:t>Supreme Decision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287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Quizlet.tiff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217" r="-27217"/>
          <a:stretch>
            <a:fillRect/>
          </a:stretch>
        </p:blipFill>
        <p:spPr/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Use this to create your own games!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hlinkClick r:id="rId3"/>
              </a:rPr>
              <a:t>Quizlet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9271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types of games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Play individually</a:t>
            </a:r>
          </a:p>
          <a:p>
            <a:r>
              <a:rPr lang="en-US" dirty="0" smtClean="0"/>
              <a:t>Play with other classmates</a:t>
            </a:r>
          </a:p>
          <a:p>
            <a:r>
              <a:rPr lang="en-US" dirty="0" smtClean="0"/>
              <a:t>Play online</a:t>
            </a:r>
          </a:p>
          <a:p>
            <a:pPr lvl="1"/>
            <a:r>
              <a:rPr lang="en-US" dirty="0" smtClean="0"/>
              <a:t>Parental guidance needed</a:t>
            </a:r>
          </a:p>
          <a:p>
            <a:pPr lvl="1"/>
            <a:r>
              <a:rPr lang="en-US" dirty="0" smtClean="0"/>
              <a:t>Hint for passwords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258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hlinkClick r:id="rId2"/>
              </a:rPr>
              <a:t>m</a:t>
            </a:r>
            <a:r>
              <a:rPr lang="en-US" dirty="0" err="1" smtClean="0">
                <a:hlinkClick r:id="rId2"/>
              </a:rPr>
              <a:t>rsleach.wikispaces.com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4294967295"/>
          </p:nvPr>
        </p:nvSpPr>
        <p:spPr>
          <a:xfrm>
            <a:off x="0" y="3011488"/>
            <a:ext cx="7716838" cy="33893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dirty="0" smtClean="0"/>
              <a:t>Questions?</a:t>
            </a:r>
          </a:p>
          <a:p>
            <a:pPr marL="0" indent="0" algn="ctr">
              <a:buNone/>
            </a:pPr>
            <a:r>
              <a:rPr lang="en-US" sz="6000" dirty="0" smtClean="0"/>
              <a:t>Thank you!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049551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My homepage.tiff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658" r="-30658"/>
          <a:stretch>
            <a:fillRect/>
          </a:stretch>
        </p:blipFill>
        <p:spPr>
          <a:xfrm rot="21338992">
            <a:off x="2406650" y="901700"/>
            <a:ext cx="4329113" cy="3360738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Here you will find a list of online games divided by subject area and grade level.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mrsleach.wikispaces.com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630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12788" y="1371600"/>
            <a:ext cx="7716837" cy="45719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7" name="Content Placeholder 6" descr="List of Games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8" b="408"/>
          <a:stretch>
            <a:fillRect/>
          </a:stretch>
        </p:blipFill>
        <p:spPr>
          <a:xfrm>
            <a:off x="712788" y="1089025"/>
            <a:ext cx="7716837" cy="5311775"/>
          </a:xfrm>
        </p:spPr>
      </p:pic>
    </p:spTree>
    <p:extLst>
      <p:ext uri="{BB962C8B-B14F-4D97-AF65-F5344CB8AC3E}">
        <p14:creationId xmlns:p14="http://schemas.microsoft.com/office/powerpoint/2010/main" val="726001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hlinkClick r:id="rId3"/>
              </a:rPr>
              <a:t>Geospy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 The Perfect Game</a:t>
            </a:r>
            <a:endParaRPr lang="en-US" dirty="0"/>
          </a:p>
        </p:txBody>
      </p:sp>
      <p:pic>
        <p:nvPicPr>
          <p:cNvPr id="4" name="Content Placeholder 3" descr="Geospy.tiff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044" r="-27044"/>
          <a:stretch>
            <a:fillRect/>
          </a:stretch>
        </p:blipFill>
        <p:spPr>
          <a:xfrm>
            <a:off x="712788" y="3011488"/>
            <a:ext cx="7716837" cy="3389312"/>
          </a:xfrm>
        </p:spPr>
      </p:pic>
    </p:spTree>
    <p:extLst>
      <p:ext uri="{BB962C8B-B14F-4D97-AF65-F5344CB8AC3E}">
        <p14:creationId xmlns:p14="http://schemas.microsoft.com/office/powerpoint/2010/main" val="1381278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hlinkClick r:id="rId3"/>
              </a:rPr>
              <a:t>Fossweb</a:t>
            </a:r>
            <a:endParaRPr lang="en-US" dirty="0"/>
          </a:p>
        </p:txBody>
      </p:sp>
      <p:pic>
        <p:nvPicPr>
          <p:cNvPr id="4" name="Content Placeholder 3" descr="Fossweb.tiff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48" b="2864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07144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Discovery Science</a:t>
            </a:r>
            <a:endParaRPr lang="en-US" dirty="0"/>
          </a:p>
        </p:txBody>
      </p:sp>
      <p:pic>
        <p:nvPicPr>
          <p:cNvPr id="4" name="Content Placeholder 3" descr="Discovery.tiff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58" r="17758"/>
          <a:stretch>
            <a:fillRect/>
          </a:stretch>
        </p:blipFill>
        <p:spPr>
          <a:xfrm>
            <a:off x="356235" y="3012142"/>
            <a:ext cx="8073391" cy="3388658"/>
          </a:xfrm>
        </p:spPr>
      </p:pic>
    </p:spTree>
    <p:extLst>
      <p:ext uri="{BB962C8B-B14F-4D97-AF65-F5344CB8AC3E}">
        <p14:creationId xmlns:p14="http://schemas.microsoft.com/office/powerpoint/2010/main" val="2147402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FBI Cyber Bullying.tiff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23" r="10923"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712090" y="5291666"/>
            <a:ext cx="7717536" cy="1281953"/>
          </a:xfrm>
        </p:spPr>
        <p:txBody>
          <a:bodyPr/>
          <a:lstStyle/>
          <a:p>
            <a:r>
              <a:rPr lang="en-US" dirty="0" smtClean="0"/>
              <a:t>FBI Scavenger Hunt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4"/>
              </a:rPr>
              <a:t>Cyberbullying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244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Selene.tiff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7" r="4307"/>
          <a:stretch>
            <a:fillRect/>
          </a:stretch>
        </p:blipFill>
        <p:spPr/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National Science Foundation and NASA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4"/>
              </a:rPr>
              <a:t>Selene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746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ky">
  <a:themeElements>
    <a:clrScheme name="Sky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Sky">
      <a:majorFont>
        <a:latin typeface="Arial Rounded MT Bold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Arial Rounded MT Bold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Sky">
      <a:fillStyleLst>
        <a:solidFill>
          <a:schemeClr val="phClr"/>
        </a:solidFill>
        <a:solidFill>
          <a:schemeClr val="phClr">
            <a:alpha val="50000"/>
          </a:schemeClr>
        </a:solidFill>
        <a:gradFill rotWithShape="1">
          <a:gsLst>
            <a:gs pos="0">
              <a:schemeClr val="phClr">
                <a:shade val="30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4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63500" dir="3000000" algn="br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50800" dist="25400" dir="6600000">
              <a:srgbClr val="000000">
                <a:alpha val="50000"/>
              </a:srgbClr>
            </a:innerShdw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40000"/>
                <a:lumMod val="105000"/>
              </a:schemeClr>
            </a:gs>
            <a:gs pos="100000">
              <a:schemeClr val="phClr">
                <a:shade val="20000"/>
                <a:satMod val="250000"/>
                <a:lumMod val="110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Sky.thmx</Template>
  <TotalTime>374</TotalTime>
  <Words>282</Words>
  <Application>Microsoft Macintosh PowerPoint</Application>
  <PresentationFormat>On-screen Show (4:3)</PresentationFormat>
  <Paragraphs>57</Paragraphs>
  <Slides>20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Sky</vt:lpstr>
      <vt:lpstr>Toolbox of Online Educational Games</vt:lpstr>
      <vt:lpstr>Three types of games</vt:lpstr>
      <vt:lpstr>mrsleach.wikispaces.com</vt:lpstr>
      <vt:lpstr>PowerPoint Presentation</vt:lpstr>
      <vt:lpstr>Geospy   The Perfect Game</vt:lpstr>
      <vt:lpstr>Fossweb</vt:lpstr>
      <vt:lpstr>Discovery Science</vt:lpstr>
      <vt:lpstr>Cyberbullying</vt:lpstr>
      <vt:lpstr>Selene</vt:lpstr>
      <vt:lpstr>United Nations</vt:lpstr>
      <vt:lpstr>NASA</vt:lpstr>
      <vt:lpstr>Where is That?</vt:lpstr>
      <vt:lpstr>Professor Garfield??</vt:lpstr>
      <vt:lpstr>Refdesk</vt:lpstr>
      <vt:lpstr>“Ology”</vt:lpstr>
      <vt:lpstr>Free Rice</vt:lpstr>
      <vt:lpstr>Darfur is Dying</vt:lpstr>
      <vt:lpstr>iCivics</vt:lpstr>
      <vt:lpstr>Quizlet</vt:lpstr>
      <vt:lpstr>mrsleach.wikispaces.com</vt:lpstr>
    </vt:vector>
  </TitlesOfParts>
  <Company>Weatherly Area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Toolbox of Online Educational Games</dc:title>
  <dc:creator>Technology Director</dc:creator>
  <cp:lastModifiedBy>Technology Director</cp:lastModifiedBy>
  <cp:revision>29</cp:revision>
  <cp:lastPrinted>2013-03-29T22:31:04Z</cp:lastPrinted>
  <dcterms:created xsi:type="dcterms:W3CDTF">2013-03-29T18:36:36Z</dcterms:created>
  <dcterms:modified xsi:type="dcterms:W3CDTF">2013-07-19T15:41:44Z</dcterms:modified>
</cp:coreProperties>
</file>